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27" r:id="rId2"/>
    <p:sldId id="316" r:id="rId3"/>
    <p:sldId id="286" r:id="rId4"/>
    <p:sldId id="317" r:id="rId5"/>
    <p:sldId id="290" r:id="rId6"/>
    <p:sldId id="320" r:id="rId7"/>
    <p:sldId id="321" r:id="rId8"/>
    <p:sldId id="319" r:id="rId9"/>
    <p:sldId id="322" r:id="rId10"/>
    <p:sldId id="323" r:id="rId11"/>
    <p:sldId id="324" r:id="rId12"/>
    <p:sldId id="325" r:id="rId13"/>
    <p:sldId id="326" r:id="rId14"/>
    <p:sldId id="318" r:id="rId15"/>
    <p:sldId id="30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3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F9900"/>
    <a:srgbClr val="FFCC99"/>
    <a:srgbClr val="00FFCC"/>
    <a:srgbClr val="550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86" autoAdjust="0"/>
  </p:normalViewPr>
  <p:slideViewPr>
    <p:cSldViewPr>
      <p:cViewPr>
        <p:scale>
          <a:sx n="90" d="100"/>
          <a:sy n="90" d="100"/>
        </p:scale>
        <p:origin x="96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51B8E-68AC-404B-A6FC-E26D56E854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3BF995-1C37-4648-84D9-655FC720C20F}">
      <dgm:prSet/>
      <dgm:spPr>
        <a:solidFill>
          <a:srgbClr val="FF0000"/>
        </a:solidFill>
      </dgm:spPr>
      <dgm:t>
        <a:bodyPr/>
        <a:lstStyle/>
        <a:p>
          <a:pPr rtl="0"/>
          <a:r>
            <a:rPr lang="cs-CZ" cap="all" baseline="0" dirty="0" err="1" smtClean="0">
              <a:solidFill>
                <a:srgbClr val="FFFF00"/>
              </a:solidFill>
            </a:rPr>
            <a:t>Komunistiská</a:t>
          </a:r>
          <a:r>
            <a:rPr lang="cs-CZ" cap="all" baseline="0" dirty="0" smtClean="0">
              <a:solidFill>
                <a:srgbClr val="FFFF00"/>
              </a:solidFill>
            </a:rPr>
            <a:t> strana</a:t>
          </a:r>
          <a:endParaRPr lang="cs-CZ" cap="all" baseline="0" dirty="0">
            <a:solidFill>
              <a:srgbClr val="FFFF00"/>
            </a:solidFill>
          </a:endParaRPr>
        </a:p>
      </dgm:t>
    </dgm:pt>
    <dgm:pt modelId="{8D527A1B-99F1-4C74-A85E-3B761DF00D84}" type="parTrans" cxnId="{E46E87F8-D310-4BAC-8FDC-339451CD7BE0}">
      <dgm:prSet/>
      <dgm:spPr/>
      <dgm:t>
        <a:bodyPr/>
        <a:lstStyle/>
        <a:p>
          <a:endParaRPr lang="cs-CZ"/>
        </a:p>
      </dgm:t>
    </dgm:pt>
    <dgm:pt modelId="{1D73C2EB-1AC8-4B98-AF9B-003D1D4394C6}" type="sibTrans" cxnId="{E46E87F8-D310-4BAC-8FDC-339451CD7BE0}">
      <dgm:prSet/>
      <dgm:spPr/>
      <dgm:t>
        <a:bodyPr/>
        <a:lstStyle/>
        <a:p>
          <a:endParaRPr lang="cs-CZ"/>
        </a:p>
      </dgm:t>
    </dgm:pt>
    <dgm:pt modelId="{CD1F649B-A739-4B56-B076-1358E04F09D8}">
      <dgm:prSet/>
      <dgm:spPr/>
      <dgm:t>
        <a:bodyPr/>
        <a:lstStyle/>
        <a:p>
          <a:pPr rtl="0"/>
          <a:r>
            <a:rPr lang="cs-CZ" cap="all" baseline="0" dirty="0" smtClean="0">
              <a:solidFill>
                <a:srgbClr val="FFFFFF"/>
              </a:solidFill>
            </a:rPr>
            <a:t>Národně socialistická strana</a:t>
          </a:r>
          <a:endParaRPr lang="cs-CZ" cap="all" baseline="0" dirty="0">
            <a:solidFill>
              <a:srgbClr val="FFFFFF"/>
            </a:solidFill>
          </a:endParaRPr>
        </a:p>
      </dgm:t>
    </dgm:pt>
    <dgm:pt modelId="{E5BA7665-D76E-447F-A500-7718AE10B32D}" type="parTrans" cxnId="{42A7A799-9A34-4DD3-B1F6-D8BD34F411BB}">
      <dgm:prSet/>
      <dgm:spPr/>
      <dgm:t>
        <a:bodyPr/>
        <a:lstStyle/>
        <a:p>
          <a:endParaRPr lang="cs-CZ"/>
        </a:p>
      </dgm:t>
    </dgm:pt>
    <dgm:pt modelId="{E7CA1359-7F9A-400D-AAC6-E393584E4D06}" type="sibTrans" cxnId="{42A7A799-9A34-4DD3-B1F6-D8BD34F411BB}">
      <dgm:prSet/>
      <dgm:spPr/>
      <dgm:t>
        <a:bodyPr/>
        <a:lstStyle/>
        <a:p>
          <a:endParaRPr lang="cs-CZ"/>
        </a:p>
      </dgm:t>
    </dgm:pt>
    <dgm:pt modelId="{CF13425F-2AF9-4A3F-A6D2-404F50D9BC15}">
      <dgm:prSet/>
      <dgm:spPr>
        <a:solidFill>
          <a:srgbClr val="FF9900"/>
        </a:solidFill>
      </dgm:spPr>
      <dgm:t>
        <a:bodyPr/>
        <a:lstStyle/>
        <a:p>
          <a:pPr rtl="0"/>
          <a:r>
            <a:rPr lang="cs-CZ" cap="all" baseline="0" dirty="0" smtClean="0">
              <a:solidFill>
                <a:schemeClr val="accent6">
                  <a:lumMod val="50000"/>
                </a:schemeClr>
              </a:solidFill>
            </a:rPr>
            <a:t>Sociálně demokratická strana</a:t>
          </a:r>
          <a:endParaRPr lang="cs-CZ" cap="all" baseline="0" dirty="0">
            <a:solidFill>
              <a:schemeClr val="accent6">
                <a:lumMod val="50000"/>
              </a:schemeClr>
            </a:solidFill>
          </a:endParaRPr>
        </a:p>
      </dgm:t>
    </dgm:pt>
    <dgm:pt modelId="{E3CD47F1-926F-475D-BA1B-860526C1534C}" type="parTrans" cxnId="{3F80D35A-A5BA-4C0E-BA2B-4504FD48474C}">
      <dgm:prSet/>
      <dgm:spPr/>
      <dgm:t>
        <a:bodyPr/>
        <a:lstStyle/>
        <a:p>
          <a:endParaRPr lang="cs-CZ"/>
        </a:p>
      </dgm:t>
    </dgm:pt>
    <dgm:pt modelId="{CA5660F4-54EB-4884-B839-4CC114485112}" type="sibTrans" cxnId="{3F80D35A-A5BA-4C0E-BA2B-4504FD48474C}">
      <dgm:prSet/>
      <dgm:spPr/>
      <dgm:t>
        <a:bodyPr/>
        <a:lstStyle/>
        <a:p>
          <a:endParaRPr lang="cs-CZ"/>
        </a:p>
      </dgm:t>
    </dgm:pt>
    <dgm:pt modelId="{806328AB-C6D6-4522-949B-CD34456D3A27}">
      <dgm:prSet/>
      <dgm:spPr>
        <a:solidFill>
          <a:srgbClr val="FFFFFF"/>
        </a:solidFill>
      </dgm:spPr>
      <dgm:t>
        <a:bodyPr/>
        <a:lstStyle/>
        <a:p>
          <a:pPr rtl="0"/>
          <a:r>
            <a:rPr lang="cs-CZ" cap="all" baseline="0" dirty="0" smtClean="0">
              <a:solidFill>
                <a:schemeClr val="accent6"/>
              </a:solidFill>
            </a:rPr>
            <a:t>Lidová strana</a:t>
          </a:r>
          <a:endParaRPr lang="cs-CZ" cap="all" baseline="0" dirty="0">
            <a:solidFill>
              <a:schemeClr val="accent6"/>
            </a:solidFill>
          </a:endParaRPr>
        </a:p>
      </dgm:t>
    </dgm:pt>
    <dgm:pt modelId="{72896CFC-CFEE-4CEC-88A1-BABB03B0CA7E}" type="parTrans" cxnId="{C0624271-B55A-40F2-B659-ECB03FCA60A3}">
      <dgm:prSet/>
      <dgm:spPr/>
      <dgm:t>
        <a:bodyPr/>
        <a:lstStyle/>
        <a:p>
          <a:endParaRPr lang="cs-CZ"/>
        </a:p>
      </dgm:t>
    </dgm:pt>
    <dgm:pt modelId="{C44B688E-3E73-4B0B-BE9F-0A388FD2D63D}" type="sibTrans" cxnId="{C0624271-B55A-40F2-B659-ECB03FCA60A3}">
      <dgm:prSet/>
      <dgm:spPr/>
      <dgm:t>
        <a:bodyPr/>
        <a:lstStyle/>
        <a:p>
          <a:endParaRPr lang="cs-CZ"/>
        </a:p>
      </dgm:t>
    </dgm:pt>
    <dgm:pt modelId="{F5320348-1BED-47AA-A629-104BED0A7646}">
      <dgm:prSet/>
      <dgm:spPr>
        <a:solidFill>
          <a:srgbClr val="00B050"/>
        </a:solidFill>
      </dgm:spPr>
      <dgm:t>
        <a:bodyPr/>
        <a:lstStyle/>
        <a:p>
          <a:pPr rtl="0"/>
          <a:r>
            <a:rPr lang="cs-CZ" cap="all" baseline="0" dirty="0" smtClean="0">
              <a:solidFill>
                <a:srgbClr val="002060"/>
              </a:solidFill>
            </a:rPr>
            <a:t>Slovenská demokratická strana</a:t>
          </a:r>
          <a:endParaRPr lang="cs-CZ" cap="all" baseline="0" dirty="0">
            <a:solidFill>
              <a:srgbClr val="002060"/>
            </a:solidFill>
          </a:endParaRPr>
        </a:p>
      </dgm:t>
    </dgm:pt>
    <dgm:pt modelId="{BF89764F-7FC2-48B2-97C5-52AD32917A45}" type="parTrans" cxnId="{F6447525-58B9-4BDB-B5E0-2966A291BDE1}">
      <dgm:prSet/>
      <dgm:spPr/>
      <dgm:t>
        <a:bodyPr/>
        <a:lstStyle/>
        <a:p>
          <a:endParaRPr lang="cs-CZ"/>
        </a:p>
      </dgm:t>
    </dgm:pt>
    <dgm:pt modelId="{AF3A0ECA-5DA9-43C3-967A-B51A4E1AC888}" type="sibTrans" cxnId="{F6447525-58B9-4BDB-B5E0-2966A291BDE1}">
      <dgm:prSet/>
      <dgm:spPr/>
      <dgm:t>
        <a:bodyPr/>
        <a:lstStyle/>
        <a:p>
          <a:endParaRPr lang="cs-CZ"/>
        </a:p>
      </dgm:t>
    </dgm:pt>
    <dgm:pt modelId="{CA63DDEF-6A67-413F-8A80-E0EE6A0F9965}" type="pres">
      <dgm:prSet presAssocID="{D1451B8E-68AC-404B-A6FC-E26D56E854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5B36CB-59B6-4C48-9FE1-3E6C09818561}" type="pres">
      <dgm:prSet presAssocID="{C73BF995-1C37-4648-84D9-655FC720C20F}" presName="linNode" presStyleCnt="0"/>
      <dgm:spPr/>
    </dgm:pt>
    <dgm:pt modelId="{628E3FC9-C7C6-4E75-8B9E-EA8E4C69DA43}" type="pres">
      <dgm:prSet presAssocID="{C73BF995-1C37-4648-84D9-655FC720C20F}" presName="parentText" presStyleLbl="node1" presStyleIdx="0" presStyleCnt="5" custScaleX="274886" custLinFactNeighborX="0" custLinFactNeighborY="-338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71464A-8FCD-4155-B0C4-83E99078052E}" type="pres">
      <dgm:prSet presAssocID="{1D73C2EB-1AC8-4B98-AF9B-003D1D4394C6}" presName="sp" presStyleCnt="0"/>
      <dgm:spPr/>
    </dgm:pt>
    <dgm:pt modelId="{33D75F61-3CD0-4089-8223-914738FC6B4E}" type="pres">
      <dgm:prSet presAssocID="{CD1F649B-A739-4B56-B076-1358E04F09D8}" presName="linNode" presStyleCnt="0"/>
      <dgm:spPr/>
    </dgm:pt>
    <dgm:pt modelId="{1C3D5FAD-19E1-4CEA-A086-DB68EE87788F}" type="pres">
      <dgm:prSet presAssocID="{CD1F649B-A739-4B56-B076-1358E04F09D8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D49F55-0378-4E82-8FC2-3C8278E268B9}" type="pres">
      <dgm:prSet presAssocID="{E7CA1359-7F9A-400D-AAC6-E393584E4D06}" presName="sp" presStyleCnt="0"/>
      <dgm:spPr/>
    </dgm:pt>
    <dgm:pt modelId="{D17A5657-BE81-4C00-8E6C-E959ADBA7FD6}" type="pres">
      <dgm:prSet presAssocID="{CF13425F-2AF9-4A3F-A6D2-404F50D9BC15}" presName="linNode" presStyleCnt="0"/>
      <dgm:spPr/>
    </dgm:pt>
    <dgm:pt modelId="{882B23DD-3D0A-4003-8ADA-EB3EFDF9F17A}" type="pres">
      <dgm:prSet presAssocID="{CF13425F-2AF9-4A3F-A6D2-404F50D9BC15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DF483C-5FFF-41DE-B57A-82F7D6E3EE47}" type="pres">
      <dgm:prSet presAssocID="{CA5660F4-54EB-4884-B839-4CC114485112}" presName="sp" presStyleCnt="0"/>
      <dgm:spPr/>
    </dgm:pt>
    <dgm:pt modelId="{90F6B313-BE5D-4DA2-9B94-72D88A382FF1}" type="pres">
      <dgm:prSet presAssocID="{806328AB-C6D6-4522-949B-CD34456D3A27}" presName="linNode" presStyleCnt="0"/>
      <dgm:spPr/>
    </dgm:pt>
    <dgm:pt modelId="{4F7EBAF6-8BFC-4DEE-BEC8-E68FD69504DE}" type="pres">
      <dgm:prSet presAssocID="{806328AB-C6D6-4522-949B-CD34456D3A27}" presName="parentText" presStyleLbl="node1" presStyleIdx="3" presStyleCnt="5" custScaleX="277778" custLinFactNeighborX="-1102" custLinFactNeighborY="-25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8FB641-0252-4E5C-962C-A608300C22BE}" type="pres">
      <dgm:prSet presAssocID="{C44B688E-3E73-4B0B-BE9F-0A388FD2D63D}" presName="sp" presStyleCnt="0"/>
      <dgm:spPr/>
    </dgm:pt>
    <dgm:pt modelId="{5123767E-1872-41A9-8896-90C690C8BA5F}" type="pres">
      <dgm:prSet presAssocID="{F5320348-1BED-47AA-A629-104BED0A7646}" presName="linNode" presStyleCnt="0"/>
      <dgm:spPr/>
    </dgm:pt>
    <dgm:pt modelId="{7F8E9056-5281-4552-9089-DBAD1D9ECC9B}" type="pres">
      <dgm:prSet presAssocID="{F5320348-1BED-47AA-A629-104BED0A7646}" presName="parentText" presStyleLbl="node1" presStyleIdx="4" presStyleCnt="5" custScaleX="277778" custLinFactNeighborX="10966" custLinFactNeighborY="296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EB8A10-3204-45EC-BF8B-4C4EA2B30727}" type="presOf" srcId="{C73BF995-1C37-4648-84D9-655FC720C20F}" destId="{628E3FC9-C7C6-4E75-8B9E-EA8E4C69DA43}" srcOrd="0" destOrd="0" presId="urn:microsoft.com/office/officeart/2005/8/layout/vList5"/>
    <dgm:cxn modelId="{F6447525-58B9-4BDB-B5E0-2966A291BDE1}" srcId="{D1451B8E-68AC-404B-A6FC-E26D56E854A6}" destId="{F5320348-1BED-47AA-A629-104BED0A7646}" srcOrd="4" destOrd="0" parTransId="{BF89764F-7FC2-48B2-97C5-52AD32917A45}" sibTransId="{AF3A0ECA-5DA9-43C3-967A-B51A4E1AC888}"/>
    <dgm:cxn modelId="{6A3E6CA1-24D7-44BA-B3DA-BF797507E991}" type="presOf" srcId="{806328AB-C6D6-4522-949B-CD34456D3A27}" destId="{4F7EBAF6-8BFC-4DEE-BEC8-E68FD69504DE}" srcOrd="0" destOrd="0" presId="urn:microsoft.com/office/officeart/2005/8/layout/vList5"/>
    <dgm:cxn modelId="{1E692216-0B07-4053-A0F6-1A20C99323F0}" type="presOf" srcId="{F5320348-1BED-47AA-A629-104BED0A7646}" destId="{7F8E9056-5281-4552-9089-DBAD1D9ECC9B}" srcOrd="0" destOrd="0" presId="urn:microsoft.com/office/officeart/2005/8/layout/vList5"/>
    <dgm:cxn modelId="{FDAAE8D5-59C0-4691-B668-5AFE6270C021}" type="presOf" srcId="{CF13425F-2AF9-4A3F-A6D2-404F50D9BC15}" destId="{882B23DD-3D0A-4003-8ADA-EB3EFDF9F17A}" srcOrd="0" destOrd="0" presId="urn:microsoft.com/office/officeart/2005/8/layout/vList5"/>
    <dgm:cxn modelId="{E46E87F8-D310-4BAC-8FDC-339451CD7BE0}" srcId="{D1451B8E-68AC-404B-A6FC-E26D56E854A6}" destId="{C73BF995-1C37-4648-84D9-655FC720C20F}" srcOrd="0" destOrd="0" parTransId="{8D527A1B-99F1-4C74-A85E-3B761DF00D84}" sibTransId="{1D73C2EB-1AC8-4B98-AF9B-003D1D4394C6}"/>
    <dgm:cxn modelId="{C0624271-B55A-40F2-B659-ECB03FCA60A3}" srcId="{D1451B8E-68AC-404B-A6FC-E26D56E854A6}" destId="{806328AB-C6D6-4522-949B-CD34456D3A27}" srcOrd="3" destOrd="0" parTransId="{72896CFC-CFEE-4CEC-88A1-BABB03B0CA7E}" sibTransId="{C44B688E-3E73-4B0B-BE9F-0A388FD2D63D}"/>
    <dgm:cxn modelId="{FC6BB11D-0301-48E9-9A36-55ADD3B3C18B}" type="presOf" srcId="{D1451B8E-68AC-404B-A6FC-E26D56E854A6}" destId="{CA63DDEF-6A67-413F-8A80-E0EE6A0F9965}" srcOrd="0" destOrd="0" presId="urn:microsoft.com/office/officeart/2005/8/layout/vList5"/>
    <dgm:cxn modelId="{8392B300-F354-42C2-ADF8-E8CBEB4E61AF}" type="presOf" srcId="{CD1F649B-A739-4B56-B076-1358E04F09D8}" destId="{1C3D5FAD-19E1-4CEA-A086-DB68EE87788F}" srcOrd="0" destOrd="0" presId="urn:microsoft.com/office/officeart/2005/8/layout/vList5"/>
    <dgm:cxn modelId="{3F80D35A-A5BA-4C0E-BA2B-4504FD48474C}" srcId="{D1451B8E-68AC-404B-A6FC-E26D56E854A6}" destId="{CF13425F-2AF9-4A3F-A6D2-404F50D9BC15}" srcOrd="2" destOrd="0" parTransId="{E3CD47F1-926F-475D-BA1B-860526C1534C}" sibTransId="{CA5660F4-54EB-4884-B839-4CC114485112}"/>
    <dgm:cxn modelId="{42A7A799-9A34-4DD3-B1F6-D8BD34F411BB}" srcId="{D1451B8E-68AC-404B-A6FC-E26D56E854A6}" destId="{CD1F649B-A739-4B56-B076-1358E04F09D8}" srcOrd="1" destOrd="0" parTransId="{E5BA7665-D76E-447F-A500-7718AE10B32D}" sibTransId="{E7CA1359-7F9A-400D-AAC6-E393584E4D06}"/>
    <dgm:cxn modelId="{AE72155C-6760-4368-95F2-B0C01668D715}" type="presParOf" srcId="{CA63DDEF-6A67-413F-8A80-E0EE6A0F9965}" destId="{E45B36CB-59B6-4C48-9FE1-3E6C09818561}" srcOrd="0" destOrd="0" presId="urn:microsoft.com/office/officeart/2005/8/layout/vList5"/>
    <dgm:cxn modelId="{30D13C7E-82E9-47CE-9183-B929B726F5DD}" type="presParOf" srcId="{E45B36CB-59B6-4C48-9FE1-3E6C09818561}" destId="{628E3FC9-C7C6-4E75-8B9E-EA8E4C69DA43}" srcOrd="0" destOrd="0" presId="urn:microsoft.com/office/officeart/2005/8/layout/vList5"/>
    <dgm:cxn modelId="{83C4AA88-5ED2-4901-B7C9-CABE1E18644A}" type="presParOf" srcId="{CA63DDEF-6A67-413F-8A80-E0EE6A0F9965}" destId="{4871464A-8FCD-4155-B0C4-83E99078052E}" srcOrd="1" destOrd="0" presId="urn:microsoft.com/office/officeart/2005/8/layout/vList5"/>
    <dgm:cxn modelId="{EFCB02E8-3812-46DA-898F-5B813D933AC9}" type="presParOf" srcId="{CA63DDEF-6A67-413F-8A80-E0EE6A0F9965}" destId="{33D75F61-3CD0-4089-8223-914738FC6B4E}" srcOrd="2" destOrd="0" presId="urn:microsoft.com/office/officeart/2005/8/layout/vList5"/>
    <dgm:cxn modelId="{93F0DF52-BD0C-4435-AF03-51B38AF83952}" type="presParOf" srcId="{33D75F61-3CD0-4089-8223-914738FC6B4E}" destId="{1C3D5FAD-19E1-4CEA-A086-DB68EE87788F}" srcOrd="0" destOrd="0" presId="urn:microsoft.com/office/officeart/2005/8/layout/vList5"/>
    <dgm:cxn modelId="{88E8F705-3CC4-4F2B-AFA0-1FBFFFE6CADC}" type="presParOf" srcId="{CA63DDEF-6A67-413F-8A80-E0EE6A0F9965}" destId="{72D49F55-0378-4E82-8FC2-3C8278E268B9}" srcOrd="3" destOrd="0" presId="urn:microsoft.com/office/officeart/2005/8/layout/vList5"/>
    <dgm:cxn modelId="{DCA9A782-9E20-4E5C-B163-E52FED1B5FB7}" type="presParOf" srcId="{CA63DDEF-6A67-413F-8A80-E0EE6A0F9965}" destId="{D17A5657-BE81-4C00-8E6C-E959ADBA7FD6}" srcOrd="4" destOrd="0" presId="urn:microsoft.com/office/officeart/2005/8/layout/vList5"/>
    <dgm:cxn modelId="{4E88F2A2-3B76-4B4F-9D34-00FB27223B1A}" type="presParOf" srcId="{D17A5657-BE81-4C00-8E6C-E959ADBA7FD6}" destId="{882B23DD-3D0A-4003-8ADA-EB3EFDF9F17A}" srcOrd="0" destOrd="0" presId="urn:microsoft.com/office/officeart/2005/8/layout/vList5"/>
    <dgm:cxn modelId="{C5D4E1EC-4754-49E6-9E10-8240AAAD629C}" type="presParOf" srcId="{CA63DDEF-6A67-413F-8A80-E0EE6A0F9965}" destId="{A4DF483C-5FFF-41DE-B57A-82F7D6E3EE47}" srcOrd="5" destOrd="0" presId="urn:microsoft.com/office/officeart/2005/8/layout/vList5"/>
    <dgm:cxn modelId="{EA5D36BA-DD48-46A5-A192-4880D44DFAD1}" type="presParOf" srcId="{CA63DDEF-6A67-413F-8A80-E0EE6A0F9965}" destId="{90F6B313-BE5D-4DA2-9B94-72D88A382FF1}" srcOrd="6" destOrd="0" presId="urn:microsoft.com/office/officeart/2005/8/layout/vList5"/>
    <dgm:cxn modelId="{281E4216-0892-4A1E-B459-165D1A57E789}" type="presParOf" srcId="{90F6B313-BE5D-4DA2-9B94-72D88A382FF1}" destId="{4F7EBAF6-8BFC-4DEE-BEC8-E68FD69504DE}" srcOrd="0" destOrd="0" presId="urn:microsoft.com/office/officeart/2005/8/layout/vList5"/>
    <dgm:cxn modelId="{EA152F12-3382-40BC-8BCB-D6A7F74B5660}" type="presParOf" srcId="{CA63DDEF-6A67-413F-8A80-E0EE6A0F9965}" destId="{958FB641-0252-4E5C-962C-A608300C22BE}" srcOrd="7" destOrd="0" presId="urn:microsoft.com/office/officeart/2005/8/layout/vList5"/>
    <dgm:cxn modelId="{E251AC08-433D-484F-8C69-FB89158F0E9F}" type="presParOf" srcId="{CA63DDEF-6A67-413F-8A80-E0EE6A0F9965}" destId="{5123767E-1872-41A9-8896-90C690C8BA5F}" srcOrd="8" destOrd="0" presId="urn:microsoft.com/office/officeart/2005/8/layout/vList5"/>
    <dgm:cxn modelId="{C8390C50-9FE0-4293-B8BC-41862AFE2B9A}" type="presParOf" srcId="{5123767E-1872-41A9-8896-90C690C8BA5F}" destId="{7F8E9056-5281-4552-9089-DBAD1D9ECC9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940617-2238-477E-B51E-470BF489CABD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BAEE1D-D570-4239-A85A-FB72CADC54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dirty="0" smtClean="0"/>
              <a:t>DĚJEPIS</a:t>
            </a:r>
            <a:br>
              <a:rPr lang="cs-CZ" sz="9600" dirty="0" smtClean="0"/>
            </a:br>
            <a:r>
              <a:rPr lang="cs-CZ" sz="9600" dirty="0" smtClean="0"/>
              <a:t>8. a 9. ročník</a:t>
            </a:r>
            <a:br>
              <a:rPr lang="cs-CZ" sz="9600" dirty="0" smtClean="0"/>
            </a:br>
            <a:r>
              <a:rPr lang="cs-CZ" sz="2000" dirty="0" smtClean="0"/>
              <a:t>Autor: Miroslav Janata</a:t>
            </a:r>
            <a:br>
              <a:rPr lang="cs-CZ" sz="2000" dirty="0" smtClean="0"/>
            </a:br>
            <a:r>
              <a:rPr lang="cs-CZ" sz="2000" dirty="0" smtClean="0"/>
              <a:t>Škola: ZŠ,PŠ a MŠ Česká Lípa</a:t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429309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400" smtClean="0"/>
              <a:t>VY_32_INOVACE_11_ </a:t>
            </a:r>
            <a:r>
              <a:rPr lang="cs-CZ" sz="2400" dirty="0" smtClean="0"/>
              <a:t>19_únor 1948</a:t>
            </a:r>
            <a:endParaRPr lang="cs-CZ" sz="2400" dirty="0"/>
          </a:p>
        </p:txBody>
      </p:sp>
      <p:pic>
        <p:nvPicPr>
          <p:cNvPr id="6" name="Picture 2" descr="C:\Users\Admin\AppData\Local\Temp\opvk_hor_zakladni_logolink_bar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373216"/>
            <a:ext cx="5407152" cy="1045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268644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Ozbrojení dělníci obsazují továrny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1948-mil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14554"/>
            <a:ext cx="5786478" cy="392909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Členové jiných stran začínají být pronásledováni. Komunisté se prý chovají jako gestapo.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1948-stra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786058"/>
            <a:ext cx="5786478" cy="3786214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Prezident Beneš ustupuje nátlaku a předává moc komunistům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1948-bene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428868"/>
            <a:ext cx="5857916" cy="3786214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FF00"/>
                </a:solidFill>
              </a:rPr>
              <a:t>25. únor 1948</a:t>
            </a:r>
            <a:endParaRPr lang="cs-CZ" sz="8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8049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Pěticípá hvězda 4"/>
          <p:cNvSpPr/>
          <p:nvPr/>
        </p:nvSpPr>
        <p:spPr>
          <a:xfrm>
            <a:off x="2071670" y="2357430"/>
            <a:ext cx="4929222" cy="37862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Klement Gottwald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4000" dirty="0" smtClean="0">
                <a:solidFill>
                  <a:srgbClr val="FFFF00"/>
                </a:solidFill>
              </a:rPr>
              <a:t>První</a:t>
            </a:r>
          </a:p>
          <a:p>
            <a:pPr algn="ctr">
              <a:buNone/>
            </a:pPr>
            <a:r>
              <a:rPr lang="cs-CZ" sz="4000" dirty="0" smtClean="0">
                <a:solidFill>
                  <a:srgbClr val="FFFF00"/>
                </a:solidFill>
              </a:rPr>
              <a:t>komunistický</a:t>
            </a:r>
          </a:p>
          <a:p>
            <a:pPr algn="ctr">
              <a:buNone/>
            </a:pPr>
            <a:r>
              <a:rPr lang="cs-CZ" sz="4000" dirty="0" smtClean="0">
                <a:solidFill>
                  <a:srgbClr val="FFFF00"/>
                </a:solidFill>
              </a:rPr>
              <a:t> (dělnický) prezident</a:t>
            </a:r>
          </a:p>
          <a:p>
            <a:pPr algn="ctr">
              <a:buNone/>
            </a:pPr>
            <a:r>
              <a:rPr lang="cs-CZ" sz="4000" dirty="0" smtClean="0">
                <a:solidFill>
                  <a:srgbClr val="FFFF00"/>
                </a:solidFill>
              </a:rPr>
              <a:t>1948 - 1953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Gottwal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928802"/>
            <a:ext cx="3071834" cy="3429024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Použité 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000" dirty="0" smtClean="0">
                <a:solidFill>
                  <a:srgbClr val="FFFFFF"/>
                </a:solidFill>
              </a:rPr>
              <a:t>3,4 – volné dílo</a:t>
            </a:r>
          </a:p>
          <a:p>
            <a:pPr>
              <a:buNone/>
            </a:pPr>
            <a:r>
              <a:rPr lang="cs-CZ" sz="1000" dirty="0" smtClean="0">
                <a:solidFill>
                  <a:srgbClr val="FFFFFF"/>
                </a:solidFill>
              </a:rPr>
              <a:t>5,6,7,10,11,12 – obrázky z učebnice: </a:t>
            </a:r>
            <a:r>
              <a:rPr lang="cs-CZ" sz="1000" dirty="0" smtClean="0"/>
              <a:t>VALENTA, Milan a Oldřich MÜLLER. </a:t>
            </a:r>
            <a:r>
              <a:rPr lang="cs-CZ" sz="1000" i="1" dirty="0" smtClean="0"/>
              <a:t>Dějepis pro devátý ročník zvláštní školy</a:t>
            </a:r>
            <a:r>
              <a:rPr lang="cs-CZ" sz="1000" dirty="0" smtClean="0"/>
              <a:t>. 2. </a:t>
            </a:r>
            <a:r>
              <a:rPr lang="cs-CZ" sz="1000" dirty="0" err="1" smtClean="0"/>
              <a:t>vyd</a:t>
            </a:r>
            <a:r>
              <a:rPr lang="cs-CZ" sz="1000" dirty="0" smtClean="0"/>
              <a:t>. Praha: Parta, 1999. </a:t>
            </a:r>
            <a:r>
              <a:rPr lang="cs-CZ" sz="1000" smtClean="0"/>
              <a:t>ISBN 80-85989-56-5.</a:t>
            </a:r>
            <a:endParaRPr lang="cs-CZ" sz="10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cs-CZ" sz="10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cs-CZ" sz="1000" dirty="0" smtClean="0">
                <a:solidFill>
                  <a:srgbClr val="FFFFFF"/>
                </a:solidFill>
              </a:rPr>
              <a:t>9-</a:t>
            </a:r>
            <a:r>
              <a:rPr lang="it-IT" sz="1000" dirty="0" smtClean="0">
                <a:solidFill>
                  <a:srgbClr val="FFFFFF"/>
                </a:solidFill>
              </a:rPr>
              <a:t>[online]. [cit. 2012-04-30]. Dostupné z: http://www.google.cz/imgres?imgurl=http://img.radio.cz/pictures/krajani-web/srp_kladivo00.jpg&amp;imgrefurl=http://krajane.radio.cz/articleDetail.view?id%3D462&amp;h=350&amp;w=350&amp;sz=15&amp;tbnid=XQmrU4bZy8W6RM:&amp;tbnh=90&amp;tbnw=90&amp;prev=/search%3Fq%3Dsrp%2Ba%2Bkladivo%26tbm%3Disch%26tbo%3Du&amp;zoom=1&amp;q=srp+a+kladivo&amp;docid=lkH3PA3MV8o6eM&amp;sa=X&amp;ei=lkGeT871FcWCOoOdlfsB&amp;ved=0CEMQ9QEwBQ&amp;dur=4081</a:t>
            </a:r>
            <a:endParaRPr lang="cs-CZ" sz="10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cs-CZ" sz="10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cs-CZ" sz="1000" dirty="0" smtClean="0">
                <a:solidFill>
                  <a:srgbClr val="FFFFFF"/>
                </a:solidFill>
              </a:rPr>
              <a:t>14-</a:t>
            </a:r>
            <a:r>
              <a:rPr lang="en-US" sz="1000" i="1" dirty="0" smtClean="0">
                <a:solidFill>
                  <a:srgbClr val="FFFFFF"/>
                </a:solidFill>
              </a:rPr>
              <a:t>Wikipedia</a:t>
            </a:r>
            <a:r>
              <a:rPr lang="en-US" sz="1000" dirty="0" smtClean="0">
                <a:solidFill>
                  <a:srgbClr val="FFFFFF"/>
                </a:solidFill>
              </a:rPr>
              <a:t>: </a:t>
            </a:r>
            <a:r>
              <a:rPr lang="en-US" sz="1000" i="1" dirty="0" smtClean="0">
                <a:solidFill>
                  <a:srgbClr val="FFFFFF"/>
                </a:solidFill>
              </a:rPr>
              <a:t>the free encyclopedia</a:t>
            </a:r>
            <a:r>
              <a:rPr lang="en-US" sz="1000" dirty="0" smtClean="0">
                <a:solidFill>
                  <a:srgbClr val="FFFFFF"/>
                </a:solidFill>
              </a:rPr>
              <a:t> [online]. San Francisco (CA): Wikimedia Foundation, 2001-, 3. 11. 2011, 11:56 [cit. 2012-04-30]. </a:t>
            </a:r>
            <a:r>
              <a:rPr lang="en-US" sz="1000" dirty="0" err="1" smtClean="0">
                <a:solidFill>
                  <a:srgbClr val="FFFFFF"/>
                </a:solidFill>
              </a:rPr>
              <a:t>Dostupné</a:t>
            </a:r>
            <a:r>
              <a:rPr lang="en-US" sz="1000" dirty="0" smtClean="0">
                <a:solidFill>
                  <a:srgbClr val="FFFFFF"/>
                </a:solidFill>
              </a:rPr>
              <a:t> z: http://cs.wikipedia.org/wiki/Soubor:Gottwald_from_Bundesarchiv_Bild_183-R90009,_Budapest,_II._Weltfestspiele,_Festumzug,_tschechische_Delegation.jpg </a:t>
            </a:r>
            <a:endParaRPr lang="cs-CZ" sz="10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cs-CZ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slouží </a:t>
            </a:r>
            <a:r>
              <a:rPr lang="cs-CZ" smtClean="0"/>
              <a:t>k výkladu nové látky</a:t>
            </a:r>
            <a:endParaRPr lang="cs-CZ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92D050"/>
                </a:solidFill>
              </a:rPr>
              <a:t>T. G. Masaryk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643470" cy="4525963"/>
          </a:xfrm>
        </p:spPr>
        <p:txBody>
          <a:bodyPr>
            <a:noAutofit/>
          </a:bodyPr>
          <a:lstStyle/>
          <a:p>
            <a:pPr algn="ctr"/>
            <a:endParaRPr lang="cs-CZ" sz="4000" dirty="0" smtClean="0">
              <a:solidFill>
                <a:srgbClr val="FFFF00"/>
              </a:solidFill>
            </a:endParaRPr>
          </a:p>
          <a:p>
            <a:pPr marL="880110" indent="-742950" algn="ctr">
              <a:buNone/>
            </a:pPr>
            <a:r>
              <a:rPr lang="cs-CZ" sz="4000" dirty="0" smtClean="0">
                <a:solidFill>
                  <a:srgbClr val="FFFFFF"/>
                </a:solidFill>
              </a:rPr>
              <a:t>1.prezident </a:t>
            </a:r>
            <a:r>
              <a:rPr lang="cs-CZ" sz="3600" dirty="0" smtClean="0">
                <a:solidFill>
                  <a:srgbClr val="FFFFFF"/>
                </a:solidFill>
              </a:rPr>
              <a:t>Československé</a:t>
            </a:r>
          </a:p>
          <a:p>
            <a:pPr marL="880110" indent="-742950" algn="ctr">
              <a:buNone/>
            </a:pPr>
            <a:r>
              <a:rPr lang="cs-CZ" sz="3600" dirty="0" smtClean="0">
                <a:solidFill>
                  <a:srgbClr val="FFFFFF"/>
                </a:solidFill>
              </a:rPr>
              <a:t> republiky</a:t>
            </a:r>
          </a:p>
          <a:p>
            <a:pPr marL="880110" indent="-742950" algn="ctr">
              <a:buNone/>
            </a:pPr>
            <a:r>
              <a:rPr lang="cs-CZ" sz="3600" dirty="0" smtClean="0">
                <a:solidFill>
                  <a:srgbClr val="FFFFFF"/>
                </a:solidFill>
              </a:rPr>
              <a:t>1918 - 1935</a:t>
            </a:r>
            <a:endParaRPr lang="cs-CZ" sz="3600" dirty="0">
              <a:solidFill>
                <a:srgbClr val="FFFFFF"/>
              </a:solidFill>
            </a:endParaRPr>
          </a:p>
        </p:txBody>
      </p:sp>
      <p:pic>
        <p:nvPicPr>
          <p:cNvPr id="7" name="Zástupný symbol pro obsah 6" descr="Tomáš_Garrigue_Masaryk_1925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90620"/>
            <a:ext cx="3786214" cy="4553023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Edvard Beneš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4000" dirty="0" smtClean="0">
                <a:solidFill>
                  <a:srgbClr val="FFFFFF"/>
                </a:solidFill>
              </a:rPr>
              <a:t>2. prezident </a:t>
            </a:r>
            <a:r>
              <a:rPr lang="cs-CZ" sz="3600" dirty="0" smtClean="0">
                <a:solidFill>
                  <a:srgbClr val="FFFFFF"/>
                </a:solidFill>
              </a:rPr>
              <a:t>Československé republiky</a:t>
            </a:r>
          </a:p>
          <a:p>
            <a:pPr algn="ctr">
              <a:buNone/>
            </a:pPr>
            <a:r>
              <a:rPr lang="cs-CZ" sz="4000" dirty="0" smtClean="0">
                <a:solidFill>
                  <a:srgbClr val="FFFFFF"/>
                </a:solidFill>
              </a:rPr>
              <a:t>1935 – 1939</a:t>
            </a:r>
          </a:p>
          <a:p>
            <a:pPr algn="ctr">
              <a:buNone/>
            </a:pPr>
            <a:r>
              <a:rPr lang="cs-CZ" sz="4000" dirty="0" smtClean="0">
                <a:solidFill>
                  <a:srgbClr val="FFFFFF"/>
                </a:solidFill>
              </a:rPr>
              <a:t>1945 - 1948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5" name="Zástupný symbol pro obsah 4" descr="beneš edvar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928802"/>
            <a:ext cx="2928958" cy="3515529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Evropa po 2. světové válce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4" name="Zástupný symbol pro obsah 3" descr="evropa po 2. vál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</p:spPr>
      </p:pic>
      <p:sp>
        <p:nvSpPr>
          <p:cNvPr id="9" name="Obdélník 8"/>
          <p:cNvSpPr/>
          <p:nvPr/>
        </p:nvSpPr>
        <p:spPr>
          <a:xfrm>
            <a:off x="571472" y="1500174"/>
            <a:ext cx="2500330" cy="285752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Státy kapitalistické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57950" y="1857364"/>
            <a:ext cx="2500330" cy="28575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Státy socialistické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786050" y="6072206"/>
            <a:ext cx="2214578" cy="35719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Státy neutrální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000000" scaled="0"/>
            <a:tileRect/>
          </a:gradFill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Soudy se spolupracovníky fašistů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 descr="sou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858048" cy="457203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Odsunutí němců a zrádců a rozdělení jejich majetku</a:t>
            </a:r>
            <a:endParaRPr lang="cs-CZ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Zástupný symbol pro obsah 3" descr="odsu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6858048" cy="464347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Národní fronta</a:t>
            </a:r>
            <a:endParaRPr lang="cs-CZ" dirty="0">
              <a:solidFill>
                <a:srgbClr val="FFFF0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Volby vyhrává KSČ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SR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00174"/>
            <a:ext cx="5572164" cy="5214974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2">
      <a:dk1>
        <a:srgbClr val="FF0000"/>
      </a:dk1>
      <a:lt1>
        <a:srgbClr val="FF9999"/>
      </a:lt1>
      <a:dk2>
        <a:srgbClr val="FF6566"/>
      </a:dk2>
      <a:lt2>
        <a:srgbClr val="D2D2D2"/>
      </a:lt2>
      <a:accent1>
        <a:srgbClr val="000000"/>
      </a:accent1>
      <a:accent2>
        <a:srgbClr val="FFFF0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551</TotalTime>
  <Words>232</Words>
  <Application>Microsoft Office PowerPoint</Application>
  <PresentationFormat>Předvádění na obrazovce (4:3)</PresentationFormat>
  <Paragraphs>43</Paragraphs>
  <Slides>15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Vrchol</vt:lpstr>
      <vt:lpstr>DĚJEPIS 8. a 9. ročník Autor: Miroslav Janata Škola: ZŠ,PŠ a MŠ Česká Lípa </vt:lpstr>
      <vt:lpstr>Prezentace aplikace PowerPoint</vt:lpstr>
      <vt:lpstr>T. G. Masaryk</vt:lpstr>
      <vt:lpstr>Dr. Edvard Beneš</vt:lpstr>
      <vt:lpstr>Evropa po 2. světové válce</vt:lpstr>
      <vt:lpstr>Soudy se spolupracovníky fašistů</vt:lpstr>
      <vt:lpstr>Odsunutí němců a zrádců a rozdělení jejich majetku</vt:lpstr>
      <vt:lpstr>Národní fronta</vt:lpstr>
      <vt:lpstr>Volby vyhrává KSČ</vt:lpstr>
      <vt:lpstr>Ozbrojení dělníci obsazují továrny</vt:lpstr>
      <vt:lpstr>Členové jiných stran začínají být pronásledováni. Komunisté se prý chovají jako gestapo.</vt:lpstr>
      <vt:lpstr>Prezident Beneš ustupuje nátlaku a předává moc komunistům</vt:lpstr>
      <vt:lpstr>25. únor 1948</vt:lpstr>
      <vt:lpstr>Klement Gottwald</vt:lpstr>
      <vt:lpstr>Použité citace: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beduna</cp:lastModifiedBy>
  <cp:revision>54</cp:revision>
  <dcterms:created xsi:type="dcterms:W3CDTF">2011-04-28T12:04:33Z</dcterms:created>
  <dcterms:modified xsi:type="dcterms:W3CDTF">2020-05-03T15:42:55Z</dcterms:modified>
</cp:coreProperties>
</file>