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1CB99E5-8631-4F59-9C8B-BB54DC9D2ACD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D20A6DC-766F-44E7-A57A-48574EAA21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B99E5-8631-4F59-9C8B-BB54DC9D2ACD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0A6DC-766F-44E7-A57A-48574EAA21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B99E5-8631-4F59-9C8B-BB54DC9D2ACD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0A6DC-766F-44E7-A57A-48574EAA21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B99E5-8631-4F59-9C8B-BB54DC9D2ACD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0A6DC-766F-44E7-A57A-48574EAA21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B99E5-8631-4F59-9C8B-BB54DC9D2ACD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0A6DC-766F-44E7-A57A-48574EAA21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B99E5-8631-4F59-9C8B-BB54DC9D2ACD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0A6DC-766F-44E7-A57A-48574EAA21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B99E5-8631-4F59-9C8B-BB54DC9D2ACD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0A6DC-766F-44E7-A57A-48574EAA21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B99E5-8631-4F59-9C8B-BB54DC9D2ACD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0A6DC-766F-44E7-A57A-48574EAA21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B99E5-8631-4F59-9C8B-BB54DC9D2ACD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0A6DC-766F-44E7-A57A-48574EAA21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B99E5-8631-4F59-9C8B-BB54DC9D2ACD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0A6DC-766F-44E7-A57A-48574EAA21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B99E5-8631-4F59-9C8B-BB54DC9D2ACD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0A6DC-766F-44E7-A57A-48574EAA21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1CB99E5-8631-4F59-9C8B-BB54DC9D2ACD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D20A6DC-766F-44E7-A57A-48574EAA21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cs-CZ" sz="6000" b="1" dirty="0" smtClean="0">
                <a:solidFill>
                  <a:srgbClr val="C00000"/>
                </a:solidFill>
              </a:rPr>
              <a:t>PAPUA – NOVÁ GUINEA</a:t>
            </a:r>
            <a:endParaRPr lang="cs-CZ" sz="6000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496944" cy="4752528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Hlavní město: PORT MORESBY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Rozloha: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451 515 km² 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Počet obyvatel: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5 545 268</a:t>
            </a:r>
            <a:endParaRPr lang="cs-CZ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f.bret\AppData\Local\Microsoft\Windows\Temporary Internet Files\Content.IE5\VGI2URH4\MC9003645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645024"/>
            <a:ext cx="3972164" cy="2833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f.bret\AppData\Local\Microsoft\Windows\Temporary Internet Files\Content.IE5\4089IHS4\MC90018621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47" y="3861048"/>
            <a:ext cx="4094074" cy="230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21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600" b="1" dirty="0" smtClean="0">
                <a:solidFill>
                  <a:srgbClr val="C00000"/>
                </a:solidFill>
              </a:rPr>
              <a:t>PŘÍRODNÍ PODMÍNKY</a:t>
            </a:r>
            <a:endParaRPr lang="cs-CZ" sz="66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effectLst/>
              </a:rPr>
              <a:t>Osmdesát procent rozlohy země leží na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ostrově</a:t>
            </a:r>
            <a:r>
              <a:rPr lang="cs-CZ" b="1" dirty="0"/>
              <a:t>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Nová Guinea</a:t>
            </a:r>
            <a:r>
              <a:rPr lang="cs-CZ" b="1" dirty="0" smtClean="0">
                <a:effectLst/>
              </a:rPr>
              <a:t>. Zbylých 20 % zaujímá asi 600 dalších ostrovů. Území je hornaté, na jihozápadě a zčásti na severu hlavního ostrova se rozkládají nížiny.</a:t>
            </a:r>
          </a:p>
          <a:p>
            <a:r>
              <a:rPr lang="cs-CZ" b="1" dirty="0" smtClean="0">
                <a:effectLst/>
              </a:rPr>
              <a:t>Papua-Nová Guinea leží v oblasti vyznačující se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teplým rovníkovým podnebím</a:t>
            </a:r>
            <a:r>
              <a:rPr lang="cs-CZ" b="1" dirty="0" smtClean="0">
                <a:effectLst/>
              </a:rPr>
              <a:t>, část země se ovšem vyznačuje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tropickým monzunovým podnebím. 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</a:t>
            </a:r>
            <a:r>
              <a:rPr lang="cs-CZ" b="1" dirty="0" smtClean="0">
                <a:effectLst/>
              </a:rPr>
              <a:t>Průměrné teploty jsou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v lednu 27,5 °C</a:t>
            </a:r>
            <a:r>
              <a:rPr lang="cs-CZ" b="1" dirty="0" smtClean="0">
                <a:effectLst/>
              </a:rPr>
              <a:t>, 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v červenci    26 °C</a:t>
            </a:r>
            <a:r>
              <a:rPr lang="cs-CZ" b="1" dirty="0" smtClean="0">
                <a:effectLst/>
              </a:rPr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66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6000" b="1" dirty="0" smtClean="0">
                <a:solidFill>
                  <a:srgbClr val="C00000"/>
                </a:solidFill>
              </a:rPr>
              <a:t>FLORA A FAUNA</a:t>
            </a:r>
            <a:endParaRPr lang="cs-CZ" sz="60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effectLst/>
              </a:rPr>
              <a:t>Zdejší flora je velmi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rozmanitá</a:t>
            </a:r>
            <a:r>
              <a:rPr lang="cs-CZ" b="1" dirty="0" smtClean="0">
                <a:effectLst/>
              </a:rPr>
              <a:t>. V tropických deštných lesích roste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spousta druhů palem</a:t>
            </a:r>
            <a:r>
              <a:rPr lang="cs-CZ" b="1" dirty="0" smtClean="0">
                <a:effectLst/>
              </a:rPr>
              <a:t>,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eukalyptů, stromových kapradin a rostlin z čeledi myrtovitých</a:t>
            </a:r>
            <a:r>
              <a:rPr lang="cs-CZ" b="1" dirty="0" smtClean="0">
                <a:effectLst/>
              </a:rPr>
              <a:t>. Porost pobřežních oblastí tvoří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mangrovy </a:t>
            </a:r>
            <a:r>
              <a:rPr lang="cs-CZ" b="1" dirty="0" smtClean="0">
                <a:effectLst/>
              </a:rPr>
              <a:t>a bažiny. Ve vyšších nadmořských výškách roste hodně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jehličnanů.</a:t>
            </a:r>
          </a:p>
          <a:p>
            <a:r>
              <a:rPr lang="cs-CZ" b="1" dirty="0" smtClean="0">
                <a:effectLst/>
              </a:rPr>
              <a:t>Na Nové Guineji žije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mnoho zajímavých živočichů</a:t>
            </a:r>
            <a:r>
              <a:rPr lang="cs-CZ" b="1" dirty="0" smtClean="0">
                <a:effectLst/>
              </a:rPr>
              <a:t>. Domov zde má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ježura, krokodýli, želvy, hadi, velké množství ptáků (rajky, </a:t>
            </a:r>
            <a:r>
              <a:rPr lang="cs-CZ" b="1" dirty="0" err="1" smtClean="0">
                <a:solidFill>
                  <a:srgbClr val="C00000"/>
                </a:solidFill>
                <a:effectLst/>
              </a:rPr>
              <a:t>kasuáři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) </a:t>
            </a:r>
            <a:r>
              <a:rPr lang="cs-CZ" b="1" dirty="0" smtClean="0">
                <a:effectLst/>
              </a:rPr>
              <a:t>a deset druhů stromových klokanů.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4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f.bret\AppData\Local\Microsoft\Windows\Temporary Internet Files\Content.IE5\K7D60H8B\MC90043000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445383"/>
            <a:ext cx="1739652" cy="248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f.bret\AppData\Local\Microsoft\Windows\Temporary Internet Files\Content.IE5\MWZYCJRL\MC90034694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057" y="464142"/>
            <a:ext cx="2105360" cy="2083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f.bret\AppData\Local\Microsoft\Windows\Temporary Internet Files\Content.IE5\K7D60H8B\MC90032648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741893"/>
            <a:ext cx="2989043" cy="1750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f.bret\AppData\Local\Microsoft\Windows\Temporary Internet Files\Content.IE5\K7D60H8B\MC90015033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23" y="2573958"/>
            <a:ext cx="3374062" cy="170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f.bret\AppData\Local\Microsoft\Windows\Temporary Internet Files\Content.IE5\4089IHS4\MC900435073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954" y="4277196"/>
            <a:ext cx="1539354" cy="2580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f.bret\AppData\Local\Microsoft\Windows\Temporary Internet Files\Content.IE5\K7D60H8B\MC900198691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119896"/>
            <a:ext cx="1815905" cy="3456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f.bret\AppData\Local\Microsoft\Windows\Temporary Internet Files\Content.IE5\VGI2URH4\MC900351406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089" y="3306352"/>
            <a:ext cx="2362267" cy="3083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f.bret\AppData\Local\Microsoft\Windows\Temporary Internet Files\Content.IE5\VGI2URH4\MC900030118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4379427"/>
            <a:ext cx="1606301" cy="2186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8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b="1" dirty="0" smtClean="0">
                <a:solidFill>
                  <a:srgbClr val="C00000"/>
                </a:solidFill>
              </a:rPr>
              <a:t>DALŠÍ ÚDAJE:</a:t>
            </a:r>
            <a:endParaRPr lang="cs-CZ" sz="66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>
                <a:effectLst/>
              </a:rPr>
              <a:t>Papua-Nová Guinea je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rozvojový zemědělský stát s významnou těžbou nerostných surovin.</a:t>
            </a:r>
          </a:p>
          <a:p>
            <a:r>
              <a:rPr lang="cs-CZ" b="1" dirty="0" smtClean="0">
                <a:effectLst/>
              </a:rPr>
              <a:t>Navzdory rozsáhlému nerostnému bohatství se více než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80 % obyvatelstva živí zemědělstvím</a:t>
            </a:r>
            <a:r>
              <a:rPr lang="cs-CZ" b="1" dirty="0" smtClean="0">
                <a:effectLst/>
              </a:rPr>
              <a:t>. Pěstují se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banány, kakao, káva, kokosové ořechy, ovoce, zelenina, batáty (sladké brambory), maniok, taro, jamy, palmová jádra (na olej), cukrová třtina a ananasy. Chovají se prasata, skot a drůbež.</a:t>
            </a:r>
            <a:endParaRPr lang="cs-CZ" b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C:\Users\f.bret\AppData\Local\Microsoft\Windows\Temporary Internet Files\Content.IE5\4089IHS4\MC9003264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251" y="5610225"/>
            <a:ext cx="1857375" cy="135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f.bret\AppData\Local\Microsoft\Windows\Temporary Internet Files\Content.IE5\MWZYCJRL\MC900436895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15398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f.bret\AppData\Local\Microsoft\Windows\Temporary Internet Files\Content.IE5\4089IHS4\MC90041194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7000" y="225374"/>
            <a:ext cx="1115449" cy="1430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f.bret\AppData\Local\Microsoft\Windows\Temporary Internet Files\Content.IE5\4089IHS4\MC90019788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592" y="5610225"/>
            <a:ext cx="1313511" cy="125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Program Files\Microsoft Office\MEDIA\CAGCAT10\j0149627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5700665"/>
            <a:ext cx="1666825" cy="1184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39</TotalTime>
  <Words>46</Words>
  <Application>Microsoft Office PowerPoint</Application>
  <PresentationFormat>Předvádění na obrazovce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Austin</vt:lpstr>
      <vt:lpstr>PAPUA – NOVÁ GUINEA</vt:lpstr>
      <vt:lpstr>PŘÍRODNÍ PODMÍNKY</vt:lpstr>
      <vt:lpstr>FLORA A FAUNA</vt:lpstr>
      <vt:lpstr>Prezentace aplikace PowerPoint</vt:lpstr>
      <vt:lpstr>DALŠÍ ÚDAJE: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František Bret</dc:creator>
  <cp:lastModifiedBy>Iva</cp:lastModifiedBy>
  <cp:revision>7</cp:revision>
  <dcterms:created xsi:type="dcterms:W3CDTF">2013-08-13T07:01:34Z</dcterms:created>
  <dcterms:modified xsi:type="dcterms:W3CDTF">2020-05-16T14:58:50Z</dcterms:modified>
</cp:coreProperties>
</file>