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58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7608-A51D-4DC2-9B34-3CDF706BF9A6}" type="datetimeFigureOut">
              <a:rPr lang="cs-CZ" smtClean="0"/>
              <a:pPr/>
              <a:t>16.05.2020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ABAD-0351-4956-A6F8-1F6748054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Coral_atoll_formation_animation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OCEÁNIE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b="1" dirty="0" smtClean="0"/>
              <a:t>JE OSTROVNÍ SVĚT V TICHÉM OCEÁNU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DĚLÍ SE NA MIKRONÉSII, MELANÉSII                            A POLYNÉSII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MIKRONÉSIE – DROBNÉ KORÁLOVÉ                            A SOPEČNÉ OSTRŮVKY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MELANÉSIE – VĚTŠINOU VELKÉ HORNATÉ PEVNINSKÉ OSTROVY, JAKO JE NOVÁ GUINEA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POLYNÉSIE – SOPEČNÉ A KORÁLOVÉ OSTROVY, NEJZNÁMĚJŠÍ JSOU HAVAJSKÉ                   A </a:t>
            </a:r>
            <a:r>
              <a:rPr lang="cs-CZ" b="1" smtClean="0"/>
              <a:t>NOVÝ ZÉLAND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cs-CZ" b="1" dirty="0" smtClean="0"/>
              <a:t>Animace ukazující vývoj atolu.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4000" dirty="0" smtClean="0"/>
              <a:t>Kolem sopečného kužele se začnou tvořit korály a samotná sopka se vlivem eroze zmenšuje.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sz="3900" b="1" dirty="0" smtClean="0"/>
              <a:t>Atol</a:t>
            </a:r>
            <a:r>
              <a:rPr lang="cs-CZ" sz="3900" dirty="0" smtClean="0"/>
              <a:t> je typ ostrova v tropických mořích, který se skládá z kruhovitého korálového útesu, jenž obklopuje lagunu.</a:t>
            </a:r>
            <a:endParaRPr lang="cs-CZ" sz="3900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http://cs.wikipedia.org/wiki/Soubor:Coral_atoll_formation_animation.gif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OCEÁNIE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OSTROVY MAJÍ PŘÍJEMNÉ SUBTROPICKÉ NEBO TROPICKÉ PODNEBÍ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MNOHO OSTROVŮ NENÍ OBYDLENO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 MINULOSTI OBYVATELÉ PROVOZOVALI KANIBALISMUS – VĚTŠINOU Z NEDOSTATKU POTRAVY, REGULACE POPULACE, …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ŽIVOT OBYVATELSTVA NARUŠIL PŘÍCHOD EVROPANŮ V 16. STOLETÍ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OBYVATELSTVO SE ŽIVÍ ZEMĚDĚLSTVÍM, RYBOLOVEM A TURISTICKÝM PRŮMYSLEM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TENTO SVĚT POSTIHLY POKUSNÉ JADERNÉ VÝBUCHY (ATOL BIKINY), PŘÍCHOD TURISTŮ, MASIVNÍ RYBOLOV, ZNEČIŠTĚNÍ A NOVĚ HROZÍ VZESTUP HLADINY OCEÁNU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cs-CZ" b="1" dirty="0" smtClean="0"/>
              <a:t>Atol </a:t>
            </a:r>
            <a:r>
              <a:rPr lang="cs-CZ" b="1" smtClean="0"/>
              <a:t>Bikini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cs-CZ" b="1" dirty="0" smtClean="0"/>
              <a:t>Atol </a:t>
            </a:r>
            <a:r>
              <a:rPr lang="cs-CZ" b="1" dirty="0" err="1" smtClean="0"/>
              <a:t>Bikini</a:t>
            </a:r>
            <a:r>
              <a:rPr lang="cs-CZ" dirty="0" smtClean="0"/>
              <a:t> je v současnosti neobydlený atol, který je součástí </a:t>
            </a:r>
            <a:r>
              <a:rPr lang="cs-CZ" dirty="0" err="1" smtClean="0"/>
              <a:t>Marshallových</a:t>
            </a:r>
            <a:r>
              <a:rPr lang="cs-CZ" dirty="0" smtClean="0"/>
              <a:t> ostrovů.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 letech 1946–1958 zde bylo provedeno 23 zkušebních jaderných výbuchů.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První jaderný test –  byl odpálen 1. července 1946.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 roce 1954 byla na atolu při testu </a:t>
            </a:r>
            <a:r>
              <a:rPr lang="cs-CZ" dirty="0" err="1" smtClean="0"/>
              <a:t>Castle</a:t>
            </a:r>
            <a:r>
              <a:rPr lang="cs-CZ" dirty="0" smtClean="0"/>
              <a:t> Bravo odpálena vodíková bomba.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 roce 2010 byl atol </a:t>
            </a:r>
            <a:r>
              <a:rPr lang="cs-CZ" dirty="0" err="1" smtClean="0"/>
              <a:t>Bikini</a:t>
            </a:r>
            <a:r>
              <a:rPr lang="cs-CZ" dirty="0" smtClean="0"/>
              <a:t> zapsán na seznam kulturního dědictví UNESCO.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JADERNÉ  VÝBUCHY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546212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143372" cy="54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KAHUROA. </a:t>
            </a:r>
            <a:r>
              <a:rPr lang="cs-CZ" i="1" dirty="0" smtClean="0"/>
              <a:t>WIKIPEDIE</a:t>
            </a:r>
            <a:r>
              <a:rPr lang="cs-CZ" dirty="0" smtClean="0"/>
              <a:t> [online]. [cit. 21.4.2012]. Dostupný na WWW: &lt;http://cs.wikipedia.org/wiki/Soubor:Melanesian_Cultural_Area.png&gt;. PRIMALDHI, </a:t>
            </a:r>
            <a:r>
              <a:rPr lang="cs-CZ" dirty="0" err="1" smtClean="0"/>
              <a:t>Alfindra</a:t>
            </a:r>
            <a:r>
              <a:rPr lang="cs-CZ" dirty="0" smtClean="0"/>
              <a:t>. </a:t>
            </a:r>
            <a:r>
              <a:rPr lang="cs-CZ" i="1" dirty="0" smtClean="0"/>
              <a:t>WIKIPEDIE</a:t>
            </a:r>
            <a:r>
              <a:rPr lang="cs-CZ" dirty="0" smtClean="0"/>
              <a:t> [online]. [cit. 21.4.2012]. Dostupný na WWW: &lt;http://cs.wikipedia.org/wiki/Soubor:Puncakjaya.jpg&gt;.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KAHUROA. </a:t>
            </a:r>
            <a:r>
              <a:rPr lang="cs-CZ" i="1" dirty="0" smtClean="0"/>
              <a:t>WIKIPEDIE</a:t>
            </a:r>
            <a:r>
              <a:rPr lang="cs-CZ" dirty="0" smtClean="0"/>
              <a:t> [online]. [cit. 21.4.2012]. Dostupný na WWW: &lt;http://cs.wikipedia.org/wiki/Soubor:Pacific_Culture_Areas.jpg&gt;.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RV. </a:t>
            </a:r>
            <a:r>
              <a:rPr lang="cs-CZ" i="1" dirty="0" smtClean="0"/>
              <a:t>WIKIPEDIE</a:t>
            </a:r>
            <a:r>
              <a:rPr lang="cs-CZ" dirty="0" smtClean="0"/>
              <a:t> [online]. [cit. 21.4.2012]. Dostupný na WWW: &lt;http://cs.wikipedia.org/wiki/Soubor:Moorea_baie_cook.JPG&gt;.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CIA.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21.4.2012]. Dostupný na WWW: &lt;http://cs.wikipedia.org/wiki/Soubor:Oceania.jpg&gt;.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ASDFGH.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21.4.2012]. Dostupný na WWW: &lt;http://cs.wikipedia.org/wiki/Soubor:Oceanias_Regions.png&gt;.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NEZNÁMÝ.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21.4.2012]. Dostupný na WWW: &lt;http://cs.wikipedia.org/wiki/Soubor:Mvey0290.jpg&gt;.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U.S. ARMY PHOTOGRAPHIC SIGNAL CORPS.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21.4.2012]. Dostupný na WWW: &lt;http://cs.wikipedia.org/wiki/Soubor:Atombombentest_Crossroads-Baker.jpg&gt;.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U.S. ARMY PHOTOGRAPHIC SIGNAL CORPS. </a:t>
            </a:r>
            <a:r>
              <a:rPr lang="cs-CZ" i="1" dirty="0" err="1" smtClean="0"/>
              <a:t>wikipedie</a:t>
            </a:r>
            <a:r>
              <a:rPr lang="cs-CZ" dirty="0" smtClean="0"/>
              <a:t> [online]. [cit. 21.4.2012]. Dostupný na WWW: &lt;http://cs.wikipedia.org/wiki/Soubor:Crossroads_baker_explosion.jpg&gt;.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 </a:t>
            </a:r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OCEÁNIE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46386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14005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pisek se šipkou dolů 4"/>
          <p:cNvSpPr/>
          <p:nvPr/>
        </p:nvSpPr>
        <p:spPr>
          <a:xfrm>
            <a:off x="2428860" y="1643050"/>
            <a:ext cx="2071702" cy="714380"/>
          </a:xfrm>
          <a:prstGeom prst="downArrowCallout">
            <a:avLst>
              <a:gd name="adj1" fmla="val 25000"/>
              <a:gd name="adj2" fmla="val 25000"/>
              <a:gd name="adj3" fmla="val 20077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MIKRONÉSIE</a:t>
            </a:r>
            <a:endParaRPr lang="cs-CZ" sz="2800" b="1" dirty="0"/>
          </a:p>
        </p:txBody>
      </p:sp>
      <p:sp>
        <p:nvSpPr>
          <p:cNvPr id="6" name="Popisek se šipkou nahoru 5"/>
          <p:cNvSpPr/>
          <p:nvPr/>
        </p:nvSpPr>
        <p:spPr>
          <a:xfrm>
            <a:off x="1214414" y="3429000"/>
            <a:ext cx="2000264" cy="642942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MELANÉSIE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Popisek se šipkou nahoru 6"/>
          <p:cNvSpPr/>
          <p:nvPr/>
        </p:nvSpPr>
        <p:spPr>
          <a:xfrm>
            <a:off x="5500694" y="3500438"/>
            <a:ext cx="2000264" cy="642942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POLYNÉSIE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OCEÁNIE - rozdělení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0174"/>
            <a:ext cx="9144000" cy="579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cs-CZ" dirty="0" smtClean="0"/>
              <a:t>POLYNÉSIE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51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Cookova</a:t>
            </a:r>
            <a:r>
              <a:rPr lang="cs-CZ" b="1" dirty="0" smtClean="0"/>
              <a:t> zátoka na ostrově </a:t>
            </a:r>
            <a:r>
              <a:rPr lang="cs-CZ" b="1" dirty="0" err="1" smtClean="0"/>
              <a:t>Moorea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286940" cy="69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Puncak</a:t>
            </a:r>
            <a:r>
              <a:rPr lang="cs-CZ" b="1" dirty="0" smtClean="0"/>
              <a:t> </a:t>
            </a:r>
            <a:r>
              <a:rPr lang="cs-CZ" b="1" dirty="0" err="1" smtClean="0"/>
              <a:t>Jaya</a:t>
            </a:r>
            <a:r>
              <a:rPr lang="cs-CZ" b="1" dirty="0" smtClean="0"/>
              <a:t> </a:t>
            </a:r>
            <a:r>
              <a:rPr lang="cs-CZ" dirty="0" smtClean="0"/>
              <a:t>nejvyšší hora Indonésie              a celé Oceánie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39414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cs-CZ" b="1" dirty="0" smtClean="0"/>
              <a:t>MICRONÉSIE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28654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cs-CZ" b="1" dirty="0" smtClean="0"/>
              <a:t>Letecký pohled na atol </a:t>
            </a:r>
            <a:r>
              <a:rPr lang="cs-CZ" b="1" dirty="0" err="1" smtClean="0"/>
              <a:t>Yap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78" y="857232"/>
            <a:ext cx="916147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431</Words>
  <Application>Microsoft Office PowerPoint</Application>
  <PresentationFormat>Předvádění na obrazovce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OCEÁNIE</vt:lpstr>
      <vt:lpstr>OCEÁNIE</vt:lpstr>
      <vt:lpstr>OCEÁNIE - rozdělení</vt:lpstr>
      <vt:lpstr>POLYNÉSIE</vt:lpstr>
      <vt:lpstr>Cookova zátoka na ostrově Moorea</vt:lpstr>
      <vt:lpstr>Prezentace aplikace PowerPoint</vt:lpstr>
      <vt:lpstr>Puncak Jaya nejvyšší hora Indonésie              a celé Oceánie</vt:lpstr>
      <vt:lpstr>MICRONÉSIE</vt:lpstr>
      <vt:lpstr>Letecký pohled na atol Yap</vt:lpstr>
      <vt:lpstr>Animace ukazující vývoj atolu.  Kolem sopečného kužele se začnou tvořit korály a samotná sopka se vlivem eroze zmenšuje.</vt:lpstr>
      <vt:lpstr>OCEÁNIE</vt:lpstr>
      <vt:lpstr>Atol Bikini</vt:lpstr>
      <vt:lpstr>JADERNÉ  VÝBUCHY</vt:lpstr>
      <vt:lpstr>Prezentace aplikace PowerPoint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OCEÁNIE</dc:title>
  <dc:creator>ucitel</dc:creator>
  <cp:lastModifiedBy>Iva</cp:lastModifiedBy>
  <cp:revision>24</cp:revision>
  <dcterms:created xsi:type="dcterms:W3CDTF">2012-04-09T12:51:33Z</dcterms:created>
  <dcterms:modified xsi:type="dcterms:W3CDTF">2020-05-16T13:19:48Z</dcterms:modified>
</cp:coreProperties>
</file>