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4" r:id="rId4"/>
    <p:sldId id="275" r:id="rId5"/>
    <p:sldId id="276" r:id="rId6"/>
    <p:sldId id="273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C8DA-7634-401C-875D-00F9A639CE89}" type="datetimeFigureOut">
              <a:rPr lang="cs-CZ" smtClean="0"/>
              <a:pPr/>
              <a:t>04.03.2021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CD65-636D-4D04-989A-BAB592F545C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57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C8DA-7634-401C-875D-00F9A639CE89}" type="datetimeFigureOut">
              <a:rPr lang="cs-CZ" smtClean="0"/>
              <a:pPr/>
              <a:t>04.03.2021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CD65-636D-4D04-989A-BAB592F545C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48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C8DA-7634-401C-875D-00F9A639CE89}" type="datetimeFigureOut">
              <a:rPr lang="cs-CZ" smtClean="0"/>
              <a:pPr/>
              <a:t>04.03.2021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CD65-636D-4D04-989A-BAB592F545C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33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C8DA-7634-401C-875D-00F9A639CE89}" type="datetimeFigureOut">
              <a:rPr lang="cs-CZ" smtClean="0"/>
              <a:pPr/>
              <a:t>04.03.2021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CD65-636D-4D04-989A-BAB592F545C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36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C8DA-7634-401C-875D-00F9A639CE89}" type="datetimeFigureOut">
              <a:rPr lang="cs-CZ" smtClean="0"/>
              <a:pPr/>
              <a:t>04.03.2021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CD65-636D-4D04-989A-BAB592F545C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443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C8DA-7634-401C-875D-00F9A639CE89}" type="datetimeFigureOut">
              <a:rPr lang="cs-CZ" smtClean="0"/>
              <a:pPr/>
              <a:t>04.03.2021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CD65-636D-4D04-989A-BAB592F545C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05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C8DA-7634-401C-875D-00F9A639CE89}" type="datetimeFigureOut">
              <a:rPr lang="cs-CZ" smtClean="0"/>
              <a:pPr/>
              <a:t>04.03.2021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CD65-636D-4D04-989A-BAB592F545C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395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C8DA-7634-401C-875D-00F9A639CE89}" type="datetimeFigureOut">
              <a:rPr lang="cs-CZ" smtClean="0"/>
              <a:pPr/>
              <a:t>04.03.2021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CD65-636D-4D04-989A-BAB592F545C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59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C8DA-7634-401C-875D-00F9A639CE89}" type="datetimeFigureOut">
              <a:rPr lang="cs-CZ" smtClean="0"/>
              <a:pPr/>
              <a:t>04.03.2021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CD65-636D-4D04-989A-BAB592F545C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0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C8DA-7634-401C-875D-00F9A639CE89}" type="datetimeFigureOut">
              <a:rPr lang="cs-CZ" smtClean="0"/>
              <a:pPr/>
              <a:t>04.03.2021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CD65-636D-4D04-989A-BAB592F545C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75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C8DA-7634-401C-875D-00F9A639CE89}" type="datetimeFigureOut">
              <a:rPr lang="cs-CZ" smtClean="0"/>
              <a:pPr/>
              <a:t>04.03.2021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CD65-636D-4D04-989A-BAB592F545C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401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3C8DA-7634-401C-875D-00F9A639CE89}" type="datetimeFigureOut">
              <a:rPr lang="cs-CZ" smtClean="0"/>
              <a:pPr/>
              <a:t>04.03.2021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0CD65-636D-4D04-989A-BAB592F545C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41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Sunflowers.jpg" TargetMode="External"/><Relationship Id="rId7" Type="http://schemas.openxmlformats.org/officeDocument/2006/relationships/hyperlink" Target="http://cs.wikipedia.org/wiki/Soubor:Olea_macrocarpa_-_Giant_Ironwood_tree_-_Cape_Town_4.jpg" TargetMode="External"/><Relationship Id="rId2" Type="http://schemas.openxmlformats.org/officeDocument/2006/relationships/hyperlink" Target="http://vfu-www.vfu.cz/vegetabilie/plodiny/czech/repka_porost.jp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cs.wikipedia.org/wiki/Soubor:Peanut_9417.jpg" TargetMode="External"/><Relationship Id="rId5" Type="http://schemas.openxmlformats.org/officeDocument/2006/relationships/hyperlink" Target="http://cs.wikipedia.org/wiki/Soubor:Illustration_Papaver_somniferum0.jpg" TargetMode="External"/><Relationship Id="rId4" Type="http://schemas.openxmlformats.org/officeDocument/2006/relationships/hyperlink" Target="http://cs.wikipedia.org/wiki/Soubor:Makowiec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123003"/>
            <a:ext cx="8208912" cy="1656184"/>
          </a:xfrm>
        </p:spPr>
        <p:txBody>
          <a:bodyPr>
            <a:normAutofit/>
          </a:bodyPr>
          <a:lstStyle/>
          <a:p>
            <a:r>
              <a:rPr lang="cs-CZ" sz="5400" b="1" dirty="0"/>
              <a:t>OLEJNINY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83568" y="47667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Mgr. Zbyněk Němec, 15.02.2013, 9.ročník, V/2/III, Člověk a příroda, Přírodopis, OLEJNINY, interaktivní práce žák - tabule</a:t>
            </a:r>
          </a:p>
        </p:txBody>
      </p:sp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672912" y="2492896"/>
            <a:ext cx="7848872" cy="3933056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Rostliny, které ve svých semenech shromažďují olej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Zástupci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Řepka olejná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Slunečnice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Mák setý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Podzemnice olejná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Olivovník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Ze zbytků semen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Pokrutiny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Pokrutinové šroty</a:t>
            </a:r>
          </a:p>
        </p:txBody>
      </p:sp>
    </p:spTree>
    <p:extLst>
      <p:ext uri="{BB962C8B-B14F-4D97-AF65-F5344CB8AC3E}">
        <p14:creationId xmlns:p14="http://schemas.microsoft.com/office/powerpoint/2010/main" val="104382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>
            <a:normAutofit/>
          </a:bodyPr>
          <a:lstStyle/>
          <a:p>
            <a:r>
              <a:rPr lang="cs-CZ" sz="6000" b="1" dirty="0"/>
              <a:t>Řepka olejná </a:t>
            </a:r>
            <a:endParaRPr lang="cs-CZ" sz="5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3482" y="1484784"/>
            <a:ext cx="7848872" cy="4248472"/>
          </a:xfrm>
        </p:spPr>
        <p:txBody>
          <a:bodyPr>
            <a:normAutofit/>
          </a:bodyPr>
          <a:lstStyle/>
          <a:p>
            <a:pPr marL="514350" indent="-514350" algn="l"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Nejvýznamnější olejnina u nás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Význam i pro zlepšování životního prostředí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Část oleje – pro pohonné hmoty, mazadla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Olejnatost semen – až 40 procent</a:t>
            </a:r>
          </a:p>
          <a:p>
            <a:pPr marL="514350" indent="-514350" algn="l">
              <a:buFont typeface="Arial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89040"/>
            <a:ext cx="2139958" cy="285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96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>
            <a:normAutofit/>
          </a:bodyPr>
          <a:lstStyle/>
          <a:p>
            <a:r>
              <a:rPr lang="cs-CZ" sz="6000" b="1" dirty="0"/>
              <a:t>Slunečnice </a:t>
            </a:r>
            <a:endParaRPr lang="cs-CZ" sz="5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3482" y="1484784"/>
            <a:ext cx="7848872" cy="4248472"/>
          </a:xfrm>
        </p:spPr>
        <p:txBody>
          <a:bodyPr>
            <a:normAutofit/>
          </a:bodyPr>
          <a:lstStyle/>
          <a:p>
            <a:pPr marL="514350" indent="-514350" algn="l"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Druhá nejdůležitější olejnina u nás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Lodyha slunečnice až 1,5 metrů vysoká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Použití i k výrobě laků a mýdel</a:t>
            </a:r>
          </a:p>
          <a:p>
            <a:pPr marL="514350" indent="-514350" algn="l">
              <a:buFont typeface="Arial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56992"/>
            <a:ext cx="4608512" cy="285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11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>
            <a:normAutofit/>
          </a:bodyPr>
          <a:lstStyle/>
          <a:p>
            <a:r>
              <a:rPr lang="cs-CZ" sz="6000" b="1" dirty="0"/>
              <a:t>Mák setý</a:t>
            </a:r>
            <a:endParaRPr lang="cs-CZ" sz="5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3482" y="1484784"/>
            <a:ext cx="7848872" cy="4248472"/>
          </a:xfrm>
        </p:spPr>
        <p:txBody>
          <a:bodyPr>
            <a:normAutofit/>
          </a:bodyPr>
          <a:lstStyle/>
          <a:p>
            <a:pPr marL="514350" indent="-514350" algn="l"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Využití především jako poživatina                       do buchet a pečiv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Použití i k výrobě léčiv</a:t>
            </a:r>
          </a:p>
          <a:p>
            <a:pPr marL="514350" indent="-514350" algn="l">
              <a:buFont typeface="Arial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 marL="514350" indent="-514350" algn="l">
              <a:buFont typeface="Arial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06966"/>
            <a:ext cx="2513856" cy="178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2155019" cy="314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63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470025"/>
          </a:xfrm>
        </p:spPr>
        <p:txBody>
          <a:bodyPr>
            <a:normAutofit/>
          </a:bodyPr>
          <a:lstStyle/>
          <a:p>
            <a:r>
              <a:rPr lang="cs-CZ" sz="6000" b="1" dirty="0"/>
              <a:t>Podzemnice olejná</a:t>
            </a:r>
            <a:endParaRPr lang="cs-CZ" sz="5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3482" y="1484784"/>
            <a:ext cx="7848872" cy="1440160"/>
          </a:xfrm>
        </p:spPr>
        <p:txBody>
          <a:bodyPr>
            <a:normAutofit/>
          </a:bodyPr>
          <a:lstStyle/>
          <a:p>
            <a:pPr marL="514350" indent="-514350" algn="l"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Jeden z nejkvalitnějších druhů olejů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Pražená semena známe jako burské oříšky</a:t>
            </a:r>
          </a:p>
          <a:p>
            <a:pPr marL="514350" indent="-514350" algn="l">
              <a:buFont typeface="Arial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98730"/>
            <a:ext cx="1584176" cy="118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411760" y="3068960"/>
            <a:ext cx="43616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600" b="1" dirty="0"/>
              <a:t>Olivovník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05064"/>
            <a:ext cx="1997657" cy="266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11560" y="4509120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3200" dirty="0"/>
              <a:t>Jeden z nejkvalitnějších druhů olejů</a:t>
            </a:r>
          </a:p>
        </p:txBody>
      </p:sp>
    </p:spTree>
    <p:extLst>
      <p:ext uri="{BB962C8B-B14F-4D97-AF65-F5344CB8AC3E}">
        <p14:creationId xmlns:p14="http://schemas.microsoft.com/office/powerpoint/2010/main" val="161982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Test 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899593" y="2174875"/>
            <a:ext cx="7787208" cy="395128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Jaké znáš olejniny?</a:t>
            </a:r>
          </a:p>
          <a:p>
            <a:pPr marL="0" indent="0">
              <a:buNone/>
            </a:pPr>
            <a:r>
              <a:rPr lang="cs-CZ" b="1" dirty="0"/>
              <a:t>Řepka olejná, slunečnice, olivovník</a:t>
            </a:r>
          </a:p>
          <a:p>
            <a:pPr marL="0" indent="0">
              <a:buNone/>
            </a:pPr>
            <a:r>
              <a:rPr lang="cs-CZ" dirty="0"/>
              <a:t>2. Na co se pěstují olejniny?</a:t>
            </a:r>
          </a:p>
          <a:p>
            <a:pPr marL="0" indent="0">
              <a:buNone/>
            </a:pPr>
            <a:r>
              <a:rPr lang="cs-CZ" b="1" dirty="0"/>
              <a:t>olej, pro potravu hospodářských zvířat</a:t>
            </a:r>
          </a:p>
          <a:p>
            <a:pPr marL="0" indent="0">
              <a:buNone/>
            </a:pPr>
            <a:r>
              <a:rPr lang="cs-CZ" dirty="0"/>
              <a:t>3. Kde se pěstují olejniny?</a:t>
            </a:r>
          </a:p>
          <a:p>
            <a:pPr marL="0" indent="0">
              <a:buNone/>
            </a:pPr>
            <a:r>
              <a:rPr lang="cs-CZ" b="1"/>
              <a:t>Na polích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1329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4"/>
          </p:nvPr>
        </p:nvSpPr>
        <p:spPr>
          <a:xfrm>
            <a:off x="611561" y="404664"/>
            <a:ext cx="8075240" cy="5721499"/>
          </a:xfrm>
        </p:spPr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http://www.vfu.cz/vegetabilie/plodiny/czech/repka_porost.jpg</a:t>
            </a:r>
            <a:endParaRPr lang="cs-CZ" dirty="0"/>
          </a:p>
          <a:p>
            <a:r>
              <a:rPr lang="cs-CZ" dirty="0">
                <a:hlinkClick r:id="rId3"/>
              </a:rPr>
              <a:t>http://cs.wikipedia.org/wiki/Soubor:Sunflowers.jpg</a:t>
            </a:r>
            <a:endParaRPr lang="cs-CZ" dirty="0"/>
          </a:p>
          <a:p>
            <a:r>
              <a:rPr lang="cs-CZ" dirty="0">
                <a:hlinkClick r:id="rId4"/>
              </a:rPr>
              <a:t>http://cs.wikipedia.org/wiki/Soubor:Makowiec.jpg</a:t>
            </a:r>
            <a:endParaRPr lang="cs-CZ" dirty="0"/>
          </a:p>
          <a:p>
            <a:r>
              <a:rPr lang="cs-CZ" dirty="0">
                <a:hlinkClick r:id="rId5"/>
              </a:rPr>
              <a:t>http://cs.wikipedia.org/wiki/Soubor:Illustration_Papaver_somniferum0.jpg</a:t>
            </a:r>
            <a:endParaRPr lang="cs-CZ" dirty="0"/>
          </a:p>
          <a:p>
            <a:r>
              <a:rPr lang="cs-CZ" dirty="0">
                <a:hlinkClick r:id="rId6"/>
              </a:rPr>
              <a:t>http://cs.wikipedia.org/wiki/Soubor:Peanut_9417.jpg</a:t>
            </a:r>
            <a:endParaRPr lang="cs-CZ" dirty="0"/>
          </a:p>
          <a:p>
            <a:r>
              <a:rPr lang="cs-CZ" dirty="0">
                <a:hlinkClick r:id="rId7"/>
              </a:rPr>
              <a:t>http://cs.wikipedia.org/wiki/Soubor:Olea_macrocarpa_-_Giant_Ironwood_tree_-_Cape_Town_4.jpg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29960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281</Words>
  <Application>Microsoft Office PowerPoint</Application>
  <PresentationFormat>Předvádění na obrazovce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Calibri</vt:lpstr>
      <vt:lpstr>Motiv systému Office</vt:lpstr>
      <vt:lpstr>OLEJNINY</vt:lpstr>
      <vt:lpstr>Řepka olejná </vt:lpstr>
      <vt:lpstr>Slunečnice </vt:lpstr>
      <vt:lpstr>Mák setý</vt:lpstr>
      <vt:lpstr>Podzemnice olejná</vt:lpstr>
      <vt:lpstr>Test 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Původ a vývoj člověka</dc:title>
  <dc:creator>0K2T</dc:creator>
  <cp:lastModifiedBy>Jakubcová Iva, Mgr.</cp:lastModifiedBy>
  <cp:revision>70</cp:revision>
  <dcterms:created xsi:type="dcterms:W3CDTF">2012-09-06T12:47:41Z</dcterms:created>
  <dcterms:modified xsi:type="dcterms:W3CDTF">2021-03-04T20:38:17Z</dcterms:modified>
</cp:coreProperties>
</file>