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280" r:id="rId3"/>
    <p:sldId id="257" r:id="rId4"/>
    <p:sldId id="282" r:id="rId5"/>
    <p:sldId id="284" r:id="rId6"/>
    <p:sldId id="283" r:id="rId7"/>
    <p:sldId id="286" r:id="rId8"/>
    <p:sldId id="285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8834"/>
    <a:srgbClr val="BE2877"/>
    <a:srgbClr val="FF00FF"/>
    <a:srgbClr val="66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06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12898-EEDD-495B-BED8-8FC4C7F0191A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1B83F-1CB0-4D10-BF13-E7F827245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1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C6C878-2E98-402D-A3AB-6A4B8A4ECA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A3E04-C673-425E-AC30-F55065C2A2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A9614-3050-4007-9063-DF5266240B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D0C1E-8343-465F-9721-131F20B7B2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3F81A-B789-4173-BBE3-38C27A67EE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20AC-1D34-4ED6-9D5F-B136EAD3B4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B88EFDF-3CCD-41D0-A44B-1AA9506456E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285AAD7C-8CCC-4BEF-B9CF-CDDB4227A7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D78B3-5632-4758-A8F0-55CD8470E71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8EC03-854F-42D1-972B-CFDA2EF095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2AE36-CE18-4355-B485-CED17A0973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83A7C3"/>
            </a:gs>
            <a:gs pos="13000">
              <a:schemeClr val="accent2">
                <a:lumMod val="75000"/>
              </a:schemeClr>
            </a:gs>
            <a:gs pos="56000">
              <a:srgbClr val="C00000"/>
            </a:gs>
            <a:gs pos="58000">
              <a:srgbClr val="FF0000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0D98E6-B682-4858-9A17-B903EDB52C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ik.cz/galerie/sokolsky-slet.html?mm=3818976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enik.cz/galerie/sokolsky-slet.html?mm=3818946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denik.cz/galerie/sokolsky-slet.html?mm=3818943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cs-CZ" sz="11500" dirty="0" smtClean="0"/>
              <a:t>SOKOL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3933056"/>
            <a:ext cx="49530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Dr. Miroslav Tyrš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15888"/>
            <a:ext cx="6080125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ihabry.sweb.cz/data/sokol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7772"/>
            <a:ext cx="6667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5373216"/>
            <a:ext cx="2160240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Miroslav TYRŠ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979712" y="4221088"/>
            <a:ext cx="144016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084168" y="5013176"/>
            <a:ext cx="177095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FÜGNER</a:t>
            </a:r>
            <a:endParaRPr lang="cs-CZ" dirty="0"/>
          </a:p>
        </p:txBody>
      </p:sp>
      <p:cxnSp>
        <p:nvCxnSpPr>
          <p:cNvPr id="10" name="Přímá spojnice se šipkou 9"/>
          <p:cNvCxnSpPr>
            <a:stCxn id="8" idx="0"/>
          </p:cNvCxnSpPr>
          <p:nvPr/>
        </p:nvCxnSpPr>
        <p:spPr>
          <a:xfrm flipH="1" flipV="1">
            <a:off x="6732240" y="4221088"/>
            <a:ext cx="23740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99792" y="476671"/>
            <a:ext cx="381642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Znak </a:t>
            </a:r>
          </a:p>
          <a:p>
            <a:pPr algn="ctr"/>
            <a:r>
              <a:rPr lang="cs-CZ" dirty="0" smtClean="0"/>
              <a:t>ČESKÉ OBCE SOKOLSKÉ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1" idx="2"/>
          </p:cNvCxnSpPr>
          <p:nvPr/>
        </p:nvCxnSpPr>
        <p:spPr>
          <a:xfrm flipH="1">
            <a:off x="4521374" y="1307668"/>
            <a:ext cx="86631" cy="825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056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cs-CZ" dirty="0" smtClean="0"/>
              <a:t>Kdo je Miroslav Tyrš?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484784"/>
            <a:ext cx="4038600" cy="489654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Zakladatel tělovýchovné a vlastenecké organizace SOKOL (1862 Tělocvičná jednota pražská a od r.1864 Sokol pražský))</a:t>
            </a:r>
          </a:p>
          <a:p>
            <a:r>
              <a:rPr lang="cs-CZ" dirty="0" smtClean="0"/>
              <a:t>Přítel a spolupracovník Jindřicha </a:t>
            </a:r>
            <a:r>
              <a:rPr lang="cs-CZ" dirty="0" err="1" smtClean="0"/>
              <a:t>Fügnera</a:t>
            </a:r>
            <a:endParaRPr lang="cs-CZ" dirty="0" smtClean="0"/>
          </a:p>
          <a:p>
            <a:r>
              <a:rPr lang="cs-CZ" dirty="0" smtClean="0"/>
              <a:t>Jeho myšlenka, že tělesná výchova a sport má vliv na mravní a duševní vývoj člověka se objevila již u J. A. Komenského a před tím v podobě </a:t>
            </a:r>
            <a:r>
              <a:rPr lang="cs-CZ" dirty="0" err="1" smtClean="0"/>
              <a:t>kalogaghátie</a:t>
            </a:r>
            <a:endParaRPr lang="cs-CZ" dirty="0" smtClean="0"/>
          </a:p>
        </p:txBody>
      </p:sp>
      <p:sp>
        <p:nvSpPr>
          <p:cNvPr id="19" name="Zástupný symbol pro obsah 18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4038600" cy="482453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290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obec-novaves.cz/img/ty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7460"/>
            <a:ext cx="1343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cs-CZ" dirty="0" smtClean="0"/>
              <a:t>Kdo je Jindřich </a:t>
            </a:r>
            <a:r>
              <a:rPr lang="cs-CZ" dirty="0" err="1" smtClean="0"/>
              <a:t>Fügner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521859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Zakladatel a 1. starosta SOKOLA</a:t>
            </a:r>
          </a:p>
          <a:p>
            <a:r>
              <a:rPr lang="cs-CZ" sz="2800" dirty="0" smtClean="0"/>
              <a:t>Tyršův tchán (Tyrš si vzal Fügnerovu dceru)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img.radio.cz/pictures/osobnosti/fugner_jind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3927"/>
            <a:ext cx="3800772" cy="50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087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kneon.cz/files/articles/45-jak-si-udrzet-kondici-45/sokol_1864_a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" y="68262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http://files.sokololomouc.cz/200000040-9868699620/Sokol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12146"/>
            <a:ext cx="5976664" cy="38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519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stnikultura.cz/files/snimani-1_22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1"/>
          <a:stretch/>
        </p:blipFill>
        <p:spPr bwMode="auto">
          <a:xfrm>
            <a:off x="2699792" y="1988840"/>
            <a:ext cx="3688442" cy="2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.denik.cz/8/a3/sokolsky-slet-17_denik-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.denik.cz/8/f1/sokolsky-slet-27_denik-8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989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.denik.cz/8/66/sokolsky-slet-32_denik-8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8873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.denik.cz/8/17/sokolsky-slet-74_denik-8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75584" cy="25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5832648" cy="1069848"/>
          </a:xfr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cs-CZ" dirty="0"/>
              <a:t>S</a:t>
            </a:r>
            <a:r>
              <a:rPr lang="cs-CZ" dirty="0" smtClean="0"/>
              <a:t>okolský slet= </a:t>
            </a:r>
            <a:br>
              <a:rPr lang="cs-CZ" dirty="0" smtClean="0"/>
            </a:br>
            <a:r>
              <a:rPr lang="cs-CZ" dirty="0" smtClean="0"/>
              <a:t>veřejné sokolské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6754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54760" cy="1069848"/>
          </a:xfrm>
          <a:solidFill>
            <a:schemeClr val="accent2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Sokolské slety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7" y="2204864"/>
            <a:ext cx="43656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echtl-vosecek.ucw.cz/cml/35mm/film35mm0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6641"/>
            <a:ext cx="4283968" cy="28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slavkove.cz/soubory/galerie/obrazky/_51/_63/_268/_20100701_1995056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12" y="620688"/>
            <a:ext cx="39375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713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http://www.decin.cz/wp-content/uploads/2012/06/tyrs-zamek-decin-_ales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51258"/>
          <a:stretch/>
        </p:blipFill>
        <p:spPr bwMode="auto">
          <a:xfrm>
            <a:off x="6292877" y="970071"/>
            <a:ext cx="2851123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skolstvi.mmdecin.cz/images/com_sobi2/gallery/18/18_imag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64" y="818297"/>
            <a:ext cx="2629125" cy="19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.mf.cz/776/795/ul_08_0306_93x62_most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3459"/>
            <a:ext cx="2955326" cy="20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041" y="48317"/>
            <a:ext cx="6404067" cy="1069848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Jak je M. Tyrš spojen s Děčínem?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9042" y="2661057"/>
            <a:ext cx="313084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Tyršův most přes Labe</a:t>
            </a:r>
            <a:endParaRPr lang="cs-CZ" dirty="0"/>
          </a:p>
        </p:txBody>
      </p:sp>
      <p:pic>
        <p:nvPicPr>
          <p:cNvPr id="5124" name="Picture 4" descr="http://www.mmdecin.cz/user_data/fotogalerie/Decinsky_zamek/Decin_Tyrsuv-dum_foto-Reha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2254" r="10897" b="12503"/>
          <a:stretch/>
        </p:blipFill>
        <p:spPr bwMode="auto">
          <a:xfrm>
            <a:off x="179512" y="3321999"/>
            <a:ext cx="4102448" cy="28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odný dům Dr. Miroslava Tyrše.&#10;Dne 17. září 1832 se v zámeckém areálu narodil rodině zámeckého a lázeňského lékaře J.V.Tiersche syn Friedrich - pozdější Dr. Miroslav Tyrš, zakladatel Sokola. Památce tohoto slavného děčínského rodáka je věnován obloukový Tyršův most a bronzová plastika z dílny Ladislava Šalouna (1926). Socha zdobí severní park na Smetanově nábřeží pod zámeckou skálou. Rodný dům Dr. Miroslava Tyrše je nově zrekonstruován a tvoří nedílnou součást zámeckého areálu.&#10;© Jiří Řehák (www.drevak.com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32524" r="70583" b="52881"/>
          <a:stretch/>
        </p:blipFill>
        <p:spPr bwMode="auto">
          <a:xfrm>
            <a:off x="273059" y="3933055"/>
            <a:ext cx="1893892" cy="15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sojkova.SKOLA\Local Settings\Temporary Internet Files\Content.IE5\LD90YQ3Q\MC90044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0628"/>
            <a:ext cx="990434" cy="11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hrady.cz/data_g/2012/67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27" y="3219266"/>
            <a:ext cx="2264095" cy="15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5984180"/>
            <a:ext cx="49685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Tyršův rodný dům v zámeckém areálu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78853" y="2645444"/>
            <a:ext cx="309334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ZŠ Dr. Miroslava Tyrše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40088" y="5138608"/>
            <a:ext cx="329194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Socha Miroslava Tyrše v parku na Smetanově nábřeží</a:t>
            </a:r>
            <a:endParaRPr lang="cs-CZ" sz="2000" dirty="0"/>
          </a:p>
        </p:txBody>
      </p:sp>
      <p:pic>
        <p:nvPicPr>
          <p:cNvPr id="5135" name="Picture 15" descr="http://g.denik.cz/8/a8/decin-sokolove-zehnani-praporu_denik-3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09" y="3469191"/>
            <a:ext cx="3216957" cy="24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35896" y="5733256"/>
            <a:ext cx="305747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Sokolská župa Děčín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8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404</TotalTime>
  <Words>131</Words>
  <Application>Microsoft Office PowerPoint</Application>
  <PresentationFormat>Předvádění na obrazovce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Urbanistický</vt:lpstr>
      <vt:lpstr>SOKOL</vt:lpstr>
      <vt:lpstr>Prezentace aplikace PowerPoint</vt:lpstr>
      <vt:lpstr>Kdo je Miroslav Tyrš?</vt:lpstr>
      <vt:lpstr>Kdo je Jindřich Fügner?</vt:lpstr>
      <vt:lpstr>Prezentace aplikace PowerPoint</vt:lpstr>
      <vt:lpstr>Sokolský slet=  veřejné sokolské cvičení</vt:lpstr>
      <vt:lpstr>Sokolské slety</vt:lpstr>
      <vt:lpstr>Jak je M. Tyrš spojen s Děčínem?</vt:lpstr>
    </vt:vector>
  </TitlesOfParts>
  <Company>Pocitac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Rabi</dc:creator>
  <cp:lastModifiedBy>Iva</cp:lastModifiedBy>
  <cp:revision>35</cp:revision>
  <dcterms:created xsi:type="dcterms:W3CDTF">2010-10-18T17:35:09Z</dcterms:created>
  <dcterms:modified xsi:type="dcterms:W3CDTF">2020-05-01T14:59:33Z</dcterms:modified>
</cp:coreProperties>
</file>