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58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3E2A-F04A-42D3-B87A-DAB0F5237E04}" type="datetimeFigureOut">
              <a:rPr lang="cs-CZ" smtClean="0"/>
              <a:t>01.05.2020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4780-48AF-4791-A506-359AD748F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29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3E2A-F04A-42D3-B87A-DAB0F5237E04}" type="datetimeFigureOut">
              <a:rPr lang="cs-CZ" smtClean="0"/>
              <a:t>01.05.2020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4780-48AF-4791-A506-359AD748F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76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3E2A-F04A-42D3-B87A-DAB0F5237E04}" type="datetimeFigureOut">
              <a:rPr lang="cs-CZ" smtClean="0"/>
              <a:t>01.05.2020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4780-48AF-4791-A506-359AD748F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56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3E2A-F04A-42D3-B87A-DAB0F5237E04}" type="datetimeFigureOut">
              <a:rPr lang="cs-CZ" smtClean="0"/>
              <a:t>01.05.2020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4780-48AF-4791-A506-359AD748F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435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3E2A-F04A-42D3-B87A-DAB0F5237E04}" type="datetimeFigureOut">
              <a:rPr lang="cs-CZ" smtClean="0"/>
              <a:t>01.05.2020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4780-48AF-4791-A506-359AD748F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3506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3E2A-F04A-42D3-B87A-DAB0F5237E04}" type="datetimeFigureOut">
              <a:rPr lang="cs-CZ" smtClean="0"/>
              <a:t>01.05.2020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4780-48AF-4791-A506-359AD748F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1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3E2A-F04A-42D3-B87A-DAB0F5237E04}" type="datetimeFigureOut">
              <a:rPr lang="cs-CZ" smtClean="0"/>
              <a:t>01.05.2020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4780-48AF-4791-A506-359AD748F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007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3E2A-F04A-42D3-B87A-DAB0F5237E04}" type="datetimeFigureOut">
              <a:rPr lang="cs-CZ" smtClean="0"/>
              <a:t>01.05.2020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4780-48AF-4791-A506-359AD748F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89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3E2A-F04A-42D3-B87A-DAB0F5237E04}" type="datetimeFigureOut">
              <a:rPr lang="cs-CZ" smtClean="0"/>
              <a:t>01.05.2020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4780-48AF-4791-A506-359AD748F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15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3E2A-F04A-42D3-B87A-DAB0F5237E04}" type="datetimeFigureOut">
              <a:rPr lang="cs-CZ" smtClean="0"/>
              <a:t>01.05.2020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4780-48AF-4791-A506-359AD748F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77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3E2A-F04A-42D3-B87A-DAB0F5237E04}" type="datetimeFigureOut">
              <a:rPr lang="cs-CZ" smtClean="0"/>
              <a:t>01.05.2020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4780-48AF-4791-A506-359AD748F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07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23E2A-F04A-42D3-B87A-DAB0F5237E04}" type="datetimeFigureOut">
              <a:rPr lang="cs-CZ" smtClean="0"/>
              <a:t>01.05.2020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14780-48AF-4791-A506-359AD748F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35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porady/10267292848-7-divu-ceska/21052216076/4044-divy/?divdetail=21" TargetMode="External"/><Relationship Id="rId2" Type="http://schemas.openxmlformats.org/officeDocument/2006/relationships/hyperlink" Target="http://vlast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ovinky.cz/veda-skoly/historie/224232-patentovan-nejvlivnejsi-vynalez-lidstva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0000">
              <a:schemeClr val="bg2">
                <a:lumMod val="50000"/>
              </a:schemeClr>
            </a:gs>
            <a:gs pos="100000">
              <a:schemeClr val="bg2">
                <a:lumMod val="9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8800" dirty="0" smtClean="0">
                <a:latin typeface="Algerian" pitchFamily="82" charset="0"/>
              </a:rPr>
              <a:t>TECHNICKÉ VYNÁLEZY</a:t>
            </a:r>
            <a:endParaRPr lang="cs-CZ" sz="8800" dirty="0">
              <a:latin typeface="Algerian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4221088"/>
            <a:ext cx="6400800" cy="1752600"/>
          </a:xfrm>
        </p:spPr>
        <p:txBody>
          <a:bodyPr>
            <a:normAutofit/>
          </a:bodyPr>
          <a:lstStyle/>
          <a:p>
            <a:r>
              <a:rPr lang="cs-CZ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Přelom 19. a 20.století</a:t>
            </a:r>
            <a:endParaRPr lang="cs-CZ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76256" y="602533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Petra Sojková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08488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89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František KŘIŽÍK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82968" y="1556590"/>
            <a:ext cx="36004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/>
              <a:t>Oblouková lampa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182136" y="3140968"/>
            <a:ext cx="453650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/>
              <a:t>Elektrická tramvaj z Letné na výstaviště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788024" y="1628800"/>
            <a:ext cx="396044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/>
              <a:t>První česká elektrárna na Žižkově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5812" y="4437112"/>
            <a:ext cx="518457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/>
              <a:t>Světelná fontána na pražském výstavišti</a:t>
            </a:r>
            <a:endParaRPr lang="cs-CZ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68675"/>
            <a:ext cx="235267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403" y="3679577"/>
            <a:ext cx="211455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43" y="2108221"/>
            <a:ext cx="15430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596336" y="4532392"/>
            <a:ext cx="957816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1891</a:t>
            </a:r>
            <a:endParaRPr lang="cs-CZ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83568" y="2879358"/>
            <a:ext cx="925268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1881</a:t>
            </a:r>
            <a:endParaRPr lang="cs-CZ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921337" y="2276872"/>
            <a:ext cx="982964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1889</a:t>
            </a:r>
            <a:endParaRPr lang="cs-CZ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815272" y="5157192"/>
            <a:ext cx="93956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1891</a:t>
            </a:r>
            <a:endParaRPr lang="cs-CZ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187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456" y="2996952"/>
            <a:ext cx="5354960" cy="368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379896" cy="328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23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0000">
              <a:schemeClr val="bg2">
                <a:lumMod val="50000"/>
              </a:schemeClr>
            </a:gs>
            <a:gs pos="100000">
              <a:schemeClr val="bg2">
                <a:lumMod val="9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51716"/>
            <a:ext cx="3395106" cy="259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85"/>
          <a:stretch/>
        </p:blipFill>
        <p:spPr bwMode="auto">
          <a:xfrm>
            <a:off x="3495336" y="1651747"/>
            <a:ext cx="2229317" cy="261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924453" y="3319312"/>
            <a:ext cx="36004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dirty="0" smtClean="0"/>
              <a:t>Díky spalovacímu motoru Jan Kašpar jako první Čech vzlétl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9776"/>
            <a:ext cx="8229600" cy="1143000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cs-CZ" dirty="0" smtClean="0">
                <a:latin typeface="Algerian" pitchFamily="82" charset="0"/>
              </a:rPr>
              <a:t>Další technické vynálezy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0400" y="3501008"/>
            <a:ext cx="3384376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cs-CZ" dirty="0" smtClean="0"/>
              <a:t>První český automobil PREZIDENT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4244859"/>
            <a:ext cx="3868067" cy="243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7504" y="6069231"/>
            <a:ext cx="1080120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1897</a:t>
            </a:r>
            <a:endParaRPr lang="cs-C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23728" y="1285217"/>
            <a:ext cx="446449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Výbušný spalovací motor</a:t>
            </a:r>
            <a:endParaRPr lang="cs-CZ" sz="3200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3" t="10759" r="4895" b="21269"/>
          <a:stretch/>
        </p:blipFill>
        <p:spPr bwMode="auto">
          <a:xfrm>
            <a:off x="6277884" y="1551324"/>
            <a:ext cx="1426464" cy="177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5436096" y="6361618"/>
            <a:ext cx="3384376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Motocykl </a:t>
            </a:r>
            <a:r>
              <a:rPr lang="cs-CZ" sz="2000" dirty="0" err="1" smtClean="0"/>
              <a:t>Laurin&amp;Klement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506517" y="2276872"/>
            <a:ext cx="1044116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1910</a:t>
            </a:r>
            <a:endParaRPr lang="cs-C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273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0000">
              <a:schemeClr val="bg2">
                <a:lumMod val="50000"/>
              </a:schemeClr>
            </a:gs>
            <a:gs pos="100000">
              <a:schemeClr val="bg2">
                <a:lumMod val="9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scene3d>
            <a:camera prst="perspectiveLef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cs-CZ" dirty="0" smtClean="0"/>
              <a:t>Alexander Graham Bell</a:t>
            </a:r>
            <a:br>
              <a:rPr lang="cs-CZ" dirty="0" smtClean="0"/>
            </a:br>
            <a:r>
              <a:rPr lang="cs-CZ" dirty="0" smtClean="0"/>
              <a:t>telefon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3810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707904" y="2276872"/>
            <a:ext cx="1399024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cs-CZ" sz="3600" dirty="0" smtClean="0">
                <a:latin typeface="Algerian" pitchFamily="82" charset="0"/>
              </a:rPr>
              <a:t>1876</a:t>
            </a:r>
            <a:endParaRPr lang="cs-CZ" sz="3600" dirty="0">
              <a:latin typeface="Algerian" pitchFamily="82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352" y="2276872"/>
            <a:ext cx="3449960" cy="431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61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0000">
              <a:schemeClr val="bg2">
                <a:lumMod val="50000"/>
              </a:schemeClr>
            </a:gs>
            <a:gs pos="100000">
              <a:schemeClr val="bg2">
                <a:lumMod val="9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Prameny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hlinkClick r:id="rId2"/>
              </a:rPr>
              <a:t>http://vlast.cz/</a:t>
            </a:r>
            <a:endParaRPr lang="cs-CZ" sz="2400" dirty="0" smtClean="0"/>
          </a:p>
          <a:p>
            <a:r>
              <a:rPr lang="cs-CZ" sz="2400" dirty="0" smtClean="0"/>
              <a:t>modellode.websnadno.cz</a:t>
            </a:r>
          </a:p>
          <a:p>
            <a:r>
              <a:rPr lang="cs-CZ" sz="2400" dirty="0" smtClean="0">
                <a:hlinkClick r:id="rId3"/>
              </a:rPr>
              <a:t>http://www.ceskatelevize.cz/porady/10267292848-7-divu-ceska/21052216076/4044-divy/?divdetail=21</a:t>
            </a:r>
            <a:endParaRPr lang="cs-CZ" sz="2400" dirty="0" smtClean="0"/>
          </a:p>
          <a:p>
            <a:r>
              <a:rPr lang="cs-CZ" sz="2400" dirty="0" smtClean="0"/>
              <a:t>ntm.cz</a:t>
            </a:r>
          </a:p>
          <a:p>
            <a:r>
              <a:rPr lang="cs-CZ" sz="2400" dirty="0" smtClean="0">
                <a:hlinkClick r:id="rId4"/>
              </a:rPr>
              <a:t>http://www.novinky.cz/veda-skoly/historie/224232-patentovan-nejvlivnejsi-vynalez-lidstva.html</a:t>
            </a:r>
            <a:endParaRPr lang="cs-CZ" sz="24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922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75</Words>
  <Application>Microsoft Office PowerPoint</Application>
  <PresentationFormat>Předvádění na obrazovce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TECHNICKÉ VYNÁLEZY</vt:lpstr>
      <vt:lpstr>František KŘIŽÍK</vt:lpstr>
      <vt:lpstr>Prezentace aplikace PowerPoint</vt:lpstr>
      <vt:lpstr>Další technické vynálezy</vt:lpstr>
      <vt:lpstr>Alexander Graham Bell telefon</vt:lpstr>
      <vt:lpstr>Prameny</vt:lpstr>
    </vt:vector>
  </TitlesOfParts>
  <Company>Pocitac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TECHNICKÉ VYNÁLEZY</dc:title>
  <dc:creator>Rabi</dc:creator>
  <cp:lastModifiedBy>Iva</cp:lastModifiedBy>
  <cp:revision>15</cp:revision>
  <dcterms:created xsi:type="dcterms:W3CDTF">2012-04-16T15:15:31Z</dcterms:created>
  <dcterms:modified xsi:type="dcterms:W3CDTF">2020-05-01T16:38:32Z</dcterms:modified>
</cp:coreProperties>
</file>