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notesMasterIdLst>
    <p:notesMasterId r:id="rId8"/>
  </p:notesMasterIdLst>
  <p:sldIdLst>
    <p:sldId id="257" r:id="rId2"/>
    <p:sldId id="264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78514" autoAdjust="0"/>
  </p:normalViewPr>
  <p:slideViewPr>
    <p:cSldViewPr showGuides="1">
      <p:cViewPr varScale="1">
        <p:scale>
          <a:sx n="69" d="100"/>
          <a:sy n="69" d="100"/>
        </p:scale>
        <p:origin x="5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690B0-6259-46DD-BC73-FAE2E6B92CCB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A2A3E4C-AE48-4BA2-A486-969B11A7F206}">
      <dgm:prSet/>
      <dgm:spPr/>
      <dgm:t>
        <a:bodyPr/>
        <a:lstStyle/>
        <a:p>
          <a:pPr rtl="0"/>
          <a:r>
            <a:rPr lang="cs-CZ" u="sng" dirty="0"/>
            <a:t>Kino</a:t>
          </a:r>
          <a:endParaRPr lang="cs-CZ" dirty="0"/>
        </a:p>
      </dgm:t>
    </dgm:pt>
    <dgm:pt modelId="{B9F1DC86-35A0-42D2-8123-6383B41DF3B6}" type="parTrans" cxnId="{120320F5-913B-4A35-AEF1-6999176E8944}">
      <dgm:prSet/>
      <dgm:spPr/>
      <dgm:t>
        <a:bodyPr/>
        <a:lstStyle/>
        <a:p>
          <a:endParaRPr lang="cs-CZ"/>
        </a:p>
      </dgm:t>
    </dgm:pt>
    <dgm:pt modelId="{FEE7D4BF-93EA-4927-AFFC-11644926CB07}" type="sibTrans" cxnId="{120320F5-913B-4A35-AEF1-6999176E8944}">
      <dgm:prSet/>
      <dgm:spPr/>
      <dgm:t>
        <a:bodyPr/>
        <a:lstStyle/>
        <a:p>
          <a:endParaRPr lang="cs-CZ"/>
        </a:p>
      </dgm:t>
    </dgm:pt>
    <dgm:pt modelId="{12753B3B-4A47-4A13-A624-DCBF8067FFBC}">
      <dgm:prSet/>
      <dgm:spPr/>
      <dgm:t>
        <a:bodyPr/>
        <a:lstStyle/>
        <a:p>
          <a:pPr rtl="0"/>
          <a:r>
            <a:rPr lang="cs-CZ" dirty="0"/>
            <a:t>v kině můžeme shlédnout nejnovější filmová představení promítaná na velkém plátně. </a:t>
          </a:r>
        </a:p>
      </dgm:t>
    </dgm:pt>
    <dgm:pt modelId="{EEA11AE5-8DC7-46E0-BB9C-29DD70F14E33}" type="parTrans" cxnId="{5C5D8A90-EC10-4FF9-9CC8-0D03D7581C44}">
      <dgm:prSet/>
      <dgm:spPr/>
      <dgm:t>
        <a:bodyPr/>
        <a:lstStyle/>
        <a:p>
          <a:endParaRPr lang="cs-CZ"/>
        </a:p>
      </dgm:t>
    </dgm:pt>
    <dgm:pt modelId="{653BE2CB-7BE2-4FAD-996F-899B3A55CFA9}" type="sibTrans" cxnId="{5C5D8A90-EC10-4FF9-9CC8-0D03D7581C44}">
      <dgm:prSet/>
      <dgm:spPr/>
      <dgm:t>
        <a:bodyPr/>
        <a:lstStyle/>
        <a:p>
          <a:endParaRPr lang="cs-CZ"/>
        </a:p>
      </dgm:t>
    </dgm:pt>
    <dgm:pt modelId="{08E56849-E431-4F5E-A06C-38B77BCD2BB9}">
      <dgm:prSet/>
      <dgm:spPr/>
      <dgm:t>
        <a:bodyPr/>
        <a:lstStyle/>
        <a:p>
          <a:pPr rtl="0"/>
          <a:endParaRPr lang="cs-CZ" dirty="0"/>
        </a:p>
      </dgm:t>
    </dgm:pt>
    <dgm:pt modelId="{FD3ADA3C-4B15-4D72-BD8E-1BC31D1C8C1D}" type="parTrans" cxnId="{E2520FEC-8FD6-4026-80FA-9B9F544B851C}">
      <dgm:prSet/>
      <dgm:spPr/>
      <dgm:t>
        <a:bodyPr/>
        <a:lstStyle/>
        <a:p>
          <a:endParaRPr lang="cs-CZ"/>
        </a:p>
      </dgm:t>
    </dgm:pt>
    <dgm:pt modelId="{F6329DDA-1D94-4D47-86C4-4A5C78F4109C}" type="sibTrans" cxnId="{E2520FEC-8FD6-4026-80FA-9B9F544B851C}">
      <dgm:prSet/>
      <dgm:spPr/>
      <dgm:t>
        <a:bodyPr/>
        <a:lstStyle/>
        <a:p>
          <a:endParaRPr lang="cs-CZ"/>
        </a:p>
      </dgm:t>
    </dgm:pt>
    <dgm:pt modelId="{24665CD7-792C-4D3A-9A24-96EE0164C3CE}">
      <dgm:prSet/>
      <dgm:spPr/>
      <dgm:t>
        <a:bodyPr/>
        <a:lstStyle/>
        <a:p>
          <a:pPr rtl="0"/>
          <a:r>
            <a:rPr lang="cs-CZ" u="sng" dirty="0"/>
            <a:t>Divadlo</a:t>
          </a:r>
          <a:endParaRPr lang="cs-CZ" dirty="0"/>
        </a:p>
      </dgm:t>
    </dgm:pt>
    <dgm:pt modelId="{ACDF5A37-A247-4F58-9EA6-2069DAFAC370}" type="parTrans" cxnId="{5E2EF96A-9C26-4227-AC16-C639D97997E3}">
      <dgm:prSet/>
      <dgm:spPr/>
      <dgm:t>
        <a:bodyPr/>
        <a:lstStyle/>
        <a:p>
          <a:endParaRPr lang="cs-CZ"/>
        </a:p>
      </dgm:t>
    </dgm:pt>
    <dgm:pt modelId="{C26C1863-E70F-45B4-84F8-674009F25375}" type="sibTrans" cxnId="{5E2EF96A-9C26-4227-AC16-C639D97997E3}">
      <dgm:prSet/>
      <dgm:spPr/>
      <dgm:t>
        <a:bodyPr/>
        <a:lstStyle/>
        <a:p>
          <a:endParaRPr lang="cs-CZ"/>
        </a:p>
      </dgm:t>
    </dgm:pt>
    <dgm:pt modelId="{4475F7EE-CEFB-4637-B4AE-D3C46F449A9D}">
      <dgm:prSet/>
      <dgm:spPr/>
      <dgm:t>
        <a:bodyPr/>
        <a:lstStyle/>
        <a:p>
          <a:pPr rtl="0"/>
          <a:r>
            <a:rPr lang="cs-CZ" dirty="0"/>
            <a:t>v divadle na jevišti hrají herci divadelní představení, v hledišti sedí diváci. </a:t>
          </a:r>
        </a:p>
      </dgm:t>
    </dgm:pt>
    <dgm:pt modelId="{9C0808D9-10A5-4454-99C7-9525DD295F6A}" type="parTrans" cxnId="{592903DB-79E3-4508-B7D8-CE9C426B3D34}">
      <dgm:prSet/>
      <dgm:spPr/>
      <dgm:t>
        <a:bodyPr/>
        <a:lstStyle/>
        <a:p>
          <a:endParaRPr lang="cs-CZ"/>
        </a:p>
      </dgm:t>
    </dgm:pt>
    <dgm:pt modelId="{C5FF6868-168E-42E0-854C-2CDE84066B7A}" type="sibTrans" cxnId="{592903DB-79E3-4508-B7D8-CE9C426B3D34}">
      <dgm:prSet/>
      <dgm:spPr/>
      <dgm:t>
        <a:bodyPr/>
        <a:lstStyle/>
        <a:p>
          <a:endParaRPr lang="cs-CZ"/>
        </a:p>
      </dgm:t>
    </dgm:pt>
    <dgm:pt modelId="{DE0C68AA-4E8A-4BC8-BAF5-97429C8BA3DB}">
      <dgm:prSet/>
      <dgm:spPr/>
      <dgm:t>
        <a:bodyPr/>
        <a:lstStyle/>
        <a:p>
          <a:pPr rtl="0"/>
          <a:r>
            <a:rPr lang="cs-CZ"/>
            <a:t>Do </a:t>
          </a:r>
          <a:r>
            <a:rPr lang="cs-CZ" dirty="0"/>
            <a:t>divadla chodíme oblečeni slavnostněji než do kina.</a:t>
          </a:r>
        </a:p>
      </dgm:t>
    </dgm:pt>
    <dgm:pt modelId="{346420EE-602F-47F3-BC0D-FD113D997054}" type="parTrans" cxnId="{A21669D6-FF53-4642-9896-92E855AEF463}">
      <dgm:prSet/>
      <dgm:spPr/>
    </dgm:pt>
    <dgm:pt modelId="{3AF9E9CA-8C52-4EAC-BD31-4F571F17474D}" type="sibTrans" cxnId="{A21669D6-FF53-4642-9896-92E855AEF463}">
      <dgm:prSet/>
      <dgm:spPr/>
    </dgm:pt>
    <dgm:pt modelId="{1919233A-A690-4F1B-9BD7-B91119D8ECCC}">
      <dgm:prSet/>
      <dgm:spPr/>
      <dgm:t>
        <a:bodyPr/>
        <a:lstStyle/>
        <a:p>
          <a:pPr rtl="0"/>
          <a:r>
            <a:rPr lang="cs-CZ"/>
            <a:t>Do kina chodíme v běžném oblečení.</a:t>
          </a:r>
          <a:endParaRPr lang="cs-CZ" dirty="0"/>
        </a:p>
      </dgm:t>
    </dgm:pt>
    <dgm:pt modelId="{80269428-58E5-4431-9249-53933CD9EDE6}" type="parTrans" cxnId="{97612BE1-2EA7-4D1C-816F-F9CB3F482975}">
      <dgm:prSet/>
      <dgm:spPr/>
    </dgm:pt>
    <dgm:pt modelId="{780E91B4-0DDC-42BF-9D5B-2D35E3C70F01}" type="sibTrans" cxnId="{97612BE1-2EA7-4D1C-816F-F9CB3F482975}">
      <dgm:prSet/>
      <dgm:spPr/>
    </dgm:pt>
    <dgm:pt modelId="{8D6BDFEC-EC47-461C-A9C1-915AE412DF1B}" type="pres">
      <dgm:prSet presAssocID="{7AE690B0-6259-46DD-BC73-FAE2E6B92C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4FF5803-F4F6-4611-B7E8-EBC4680B9ED9}" type="pres">
      <dgm:prSet presAssocID="{6A2A3E4C-AE48-4BA2-A486-969B11A7F206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5C8570-2893-4DD3-AD5C-2A50B146C9B4}" type="pres">
      <dgm:prSet presAssocID="{FEE7D4BF-93EA-4927-AFFC-11644926CB07}" presName="spacer" presStyleCnt="0"/>
      <dgm:spPr/>
    </dgm:pt>
    <dgm:pt modelId="{341894D7-421B-4356-8E18-26FF5497DB34}" type="pres">
      <dgm:prSet presAssocID="{12753B3B-4A47-4A13-A624-DCBF8067FFB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B16469-4F7E-45D2-8DB4-CF52BC624085}" type="pres">
      <dgm:prSet presAssocID="{653BE2CB-7BE2-4FAD-996F-899B3A55CFA9}" presName="spacer" presStyleCnt="0"/>
      <dgm:spPr/>
    </dgm:pt>
    <dgm:pt modelId="{21875393-A10A-4773-8B16-F85831EA49B2}" type="pres">
      <dgm:prSet presAssocID="{1919233A-A690-4F1B-9BD7-B91119D8ECCC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2346A5-D7C6-4389-89BD-2E96A2425291}" type="pres">
      <dgm:prSet presAssocID="{780E91B4-0DDC-42BF-9D5B-2D35E3C70F01}" presName="spacer" presStyleCnt="0"/>
      <dgm:spPr/>
    </dgm:pt>
    <dgm:pt modelId="{70FDB79F-226D-48A3-A319-AD96C114D699}" type="pres">
      <dgm:prSet presAssocID="{08E56849-E431-4F5E-A06C-38B77BCD2BB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07163C-D5F4-4CE1-AC42-1FCD875E1ED5}" type="pres">
      <dgm:prSet presAssocID="{F6329DDA-1D94-4D47-86C4-4A5C78F4109C}" presName="spacer" presStyleCnt="0"/>
      <dgm:spPr/>
    </dgm:pt>
    <dgm:pt modelId="{4B27E1CF-9EC5-4D16-B78F-22C2AF10A29D}" type="pres">
      <dgm:prSet presAssocID="{24665CD7-792C-4D3A-9A24-96EE0164C3C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90F690-58B2-4729-A632-9015882D70D6}" type="pres">
      <dgm:prSet presAssocID="{C26C1863-E70F-45B4-84F8-674009F25375}" presName="spacer" presStyleCnt="0"/>
      <dgm:spPr/>
    </dgm:pt>
    <dgm:pt modelId="{5033ADE7-7527-454E-B601-4976528D8BC1}" type="pres">
      <dgm:prSet presAssocID="{4475F7EE-CEFB-4637-B4AE-D3C46F449A9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DBBA32-3012-4757-ADB2-A5DE6685D4FE}" type="pres">
      <dgm:prSet presAssocID="{C5FF6868-168E-42E0-854C-2CDE84066B7A}" presName="spacer" presStyleCnt="0"/>
      <dgm:spPr/>
    </dgm:pt>
    <dgm:pt modelId="{B99DDF65-1F92-4C88-AC3C-384431A90F0D}" type="pres">
      <dgm:prSet presAssocID="{DE0C68AA-4E8A-4BC8-BAF5-97429C8BA3D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EECBF9-3FD4-4C63-AF72-29E298AE265F}" type="presOf" srcId="{7AE690B0-6259-46DD-BC73-FAE2E6B92CCB}" destId="{8D6BDFEC-EC47-461C-A9C1-915AE412DF1B}" srcOrd="0" destOrd="0" presId="urn:microsoft.com/office/officeart/2005/8/layout/vList2"/>
    <dgm:cxn modelId="{5E2EF96A-9C26-4227-AC16-C639D97997E3}" srcId="{7AE690B0-6259-46DD-BC73-FAE2E6B92CCB}" destId="{24665CD7-792C-4D3A-9A24-96EE0164C3CE}" srcOrd="4" destOrd="0" parTransId="{ACDF5A37-A247-4F58-9EA6-2069DAFAC370}" sibTransId="{C26C1863-E70F-45B4-84F8-674009F25375}"/>
    <dgm:cxn modelId="{592903DB-79E3-4508-B7D8-CE9C426B3D34}" srcId="{7AE690B0-6259-46DD-BC73-FAE2E6B92CCB}" destId="{4475F7EE-CEFB-4637-B4AE-D3C46F449A9D}" srcOrd="5" destOrd="0" parTransId="{9C0808D9-10A5-4454-99C7-9525DD295F6A}" sibTransId="{C5FF6868-168E-42E0-854C-2CDE84066B7A}"/>
    <dgm:cxn modelId="{CAA05CC6-EFEC-46C1-9965-C648CBD58105}" type="presOf" srcId="{DE0C68AA-4E8A-4BC8-BAF5-97429C8BA3DB}" destId="{B99DDF65-1F92-4C88-AC3C-384431A90F0D}" srcOrd="0" destOrd="0" presId="urn:microsoft.com/office/officeart/2005/8/layout/vList2"/>
    <dgm:cxn modelId="{120320F5-913B-4A35-AEF1-6999176E8944}" srcId="{7AE690B0-6259-46DD-BC73-FAE2E6B92CCB}" destId="{6A2A3E4C-AE48-4BA2-A486-969B11A7F206}" srcOrd="0" destOrd="0" parTransId="{B9F1DC86-35A0-42D2-8123-6383B41DF3B6}" sibTransId="{FEE7D4BF-93EA-4927-AFFC-11644926CB07}"/>
    <dgm:cxn modelId="{97612BE1-2EA7-4D1C-816F-F9CB3F482975}" srcId="{7AE690B0-6259-46DD-BC73-FAE2E6B92CCB}" destId="{1919233A-A690-4F1B-9BD7-B91119D8ECCC}" srcOrd="2" destOrd="0" parTransId="{80269428-58E5-4431-9249-53933CD9EDE6}" sibTransId="{780E91B4-0DDC-42BF-9D5B-2D35E3C70F01}"/>
    <dgm:cxn modelId="{4D2852DC-0EB3-436F-8EED-D2C3206CD201}" type="presOf" srcId="{6A2A3E4C-AE48-4BA2-A486-969B11A7F206}" destId="{74FF5803-F4F6-4611-B7E8-EBC4680B9ED9}" srcOrd="0" destOrd="0" presId="urn:microsoft.com/office/officeart/2005/8/layout/vList2"/>
    <dgm:cxn modelId="{ACBFF3C4-4856-4C29-9F8D-8358437E3634}" type="presOf" srcId="{12753B3B-4A47-4A13-A624-DCBF8067FFBC}" destId="{341894D7-421B-4356-8E18-26FF5497DB34}" srcOrd="0" destOrd="0" presId="urn:microsoft.com/office/officeart/2005/8/layout/vList2"/>
    <dgm:cxn modelId="{BA97406B-CD2E-47FA-A870-ADAA50CE99F1}" type="presOf" srcId="{1919233A-A690-4F1B-9BD7-B91119D8ECCC}" destId="{21875393-A10A-4773-8B16-F85831EA49B2}" srcOrd="0" destOrd="0" presId="urn:microsoft.com/office/officeart/2005/8/layout/vList2"/>
    <dgm:cxn modelId="{A21669D6-FF53-4642-9896-92E855AEF463}" srcId="{7AE690B0-6259-46DD-BC73-FAE2E6B92CCB}" destId="{DE0C68AA-4E8A-4BC8-BAF5-97429C8BA3DB}" srcOrd="6" destOrd="0" parTransId="{346420EE-602F-47F3-BC0D-FD113D997054}" sibTransId="{3AF9E9CA-8C52-4EAC-BD31-4F571F17474D}"/>
    <dgm:cxn modelId="{E2520FEC-8FD6-4026-80FA-9B9F544B851C}" srcId="{7AE690B0-6259-46DD-BC73-FAE2E6B92CCB}" destId="{08E56849-E431-4F5E-A06C-38B77BCD2BB9}" srcOrd="3" destOrd="0" parTransId="{FD3ADA3C-4B15-4D72-BD8E-1BC31D1C8C1D}" sibTransId="{F6329DDA-1D94-4D47-86C4-4A5C78F4109C}"/>
    <dgm:cxn modelId="{058B4B68-5CC6-4930-9BFC-A02DE6E56EF5}" type="presOf" srcId="{24665CD7-792C-4D3A-9A24-96EE0164C3CE}" destId="{4B27E1CF-9EC5-4D16-B78F-22C2AF10A29D}" srcOrd="0" destOrd="0" presId="urn:microsoft.com/office/officeart/2005/8/layout/vList2"/>
    <dgm:cxn modelId="{6E48E421-9461-4FE2-8932-485F66E19236}" type="presOf" srcId="{08E56849-E431-4F5E-A06C-38B77BCD2BB9}" destId="{70FDB79F-226D-48A3-A319-AD96C114D699}" srcOrd="0" destOrd="0" presId="urn:microsoft.com/office/officeart/2005/8/layout/vList2"/>
    <dgm:cxn modelId="{133D38F2-E890-4DEB-95AE-E0481D1869C0}" type="presOf" srcId="{4475F7EE-CEFB-4637-B4AE-D3C46F449A9D}" destId="{5033ADE7-7527-454E-B601-4976528D8BC1}" srcOrd="0" destOrd="0" presId="urn:microsoft.com/office/officeart/2005/8/layout/vList2"/>
    <dgm:cxn modelId="{5C5D8A90-EC10-4FF9-9CC8-0D03D7581C44}" srcId="{7AE690B0-6259-46DD-BC73-FAE2E6B92CCB}" destId="{12753B3B-4A47-4A13-A624-DCBF8067FFBC}" srcOrd="1" destOrd="0" parTransId="{EEA11AE5-8DC7-46E0-BB9C-29DD70F14E33}" sibTransId="{653BE2CB-7BE2-4FAD-996F-899B3A55CFA9}"/>
    <dgm:cxn modelId="{F2E26923-DCEA-438D-A920-4524EB35F1B8}" type="presParOf" srcId="{8D6BDFEC-EC47-461C-A9C1-915AE412DF1B}" destId="{74FF5803-F4F6-4611-B7E8-EBC4680B9ED9}" srcOrd="0" destOrd="0" presId="urn:microsoft.com/office/officeart/2005/8/layout/vList2"/>
    <dgm:cxn modelId="{B9E43E21-6E4B-4663-9FAA-F056C57BA6FE}" type="presParOf" srcId="{8D6BDFEC-EC47-461C-A9C1-915AE412DF1B}" destId="{EC5C8570-2893-4DD3-AD5C-2A50B146C9B4}" srcOrd="1" destOrd="0" presId="urn:microsoft.com/office/officeart/2005/8/layout/vList2"/>
    <dgm:cxn modelId="{532EEECE-605D-43AE-9B48-7F350D1EECD4}" type="presParOf" srcId="{8D6BDFEC-EC47-461C-A9C1-915AE412DF1B}" destId="{341894D7-421B-4356-8E18-26FF5497DB34}" srcOrd="2" destOrd="0" presId="urn:microsoft.com/office/officeart/2005/8/layout/vList2"/>
    <dgm:cxn modelId="{525FA0C3-84CC-4DBD-BCCF-90165B017198}" type="presParOf" srcId="{8D6BDFEC-EC47-461C-A9C1-915AE412DF1B}" destId="{15B16469-4F7E-45D2-8DB4-CF52BC624085}" srcOrd="3" destOrd="0" presId="urn:microsoft.com/office/officeart/2005/8/layout/vList2"/>
    <dgm:cxn modelId="{7FF4EC4A-0CF2-4B7A-8E73-5122FE41BFF1}" type="presParOf" srcId="{8D6BDFEC-EC47-461C-A9C1-915AE412DF1B}" destId="{21875393-A10A-4773-8B16-F85831EA49B2}" srcOrd="4" destOrd="0" presId="urn:microsoft.com/office/officeart/2005/8/layout/vList2"/>
    <dgm:cxn modelId="{4AE2E02A-06B1-45C3-BE93-AB5C5CEEC44C}" type="presParOf" srcId="{8D6BDFEC-EC47-461C-A9C1-915AE412DF1B}" destId="{762346A5-D7C6-4389-89BD-2E96A2425291}" srcOrd="5" destOrd="0" presId="urn:microsoft.com/office/officeart/2005/8/layout/vList2"/>
    <dgm:cxn modelId="{1FD784A5-7049-4DC4-9327-45A16850FF4D}" type="presParOf" srcId="{8D6BDFEC-EC47-461C-A9C1-915AE412DF1B}" destId="{70FDB79F-226D-48A3-A319-AD96C114D699}" srcOrd="6" destOrd="0" presId="urn:microsoft.com/office/officeart/2005/8/layout/vList2"/>
    <dgm:cxn modelId="{B7DF7BEC-7F27-4AA7-8827-21C6CE7CF17B}" type="presParOf" srcId="{8D6BDFEC-EC47-461C-A9C1-915AE412DF1B}" destId="{BD07163C-D5F4-4CE1-AC42-1FCD875E1ED5}" srcOrd="7" destOrd="0" presId="urn:microsoft.com/office/officeart/2005/8/layout/vList2"/>
    <dgm:cxn modelId="{FA11069A-BDEF-4AC3-8D1A-212D57A63DC4}" type="presParOf" srcId="{8D6BDFEC-EC47-461C-A9C1-915AE412DF1B}" destId="{4B27E1CF-9EC5-4D16-B78F-22C2AF10A29D}" srcOrd="8" destOrd="0" presId="urn:microsoft.com/office/officeart/2005/8/layout/vList2"/>
    <dgm:cxn modelId="{900BCEA1-43D2-4D32-A9A1-10B909C9EEFC}" type="presParOf" srcId="{8D6BDFEC-EC47-461C-A9C1-915AE412DF1B}" destId="{2D90F690-58B2-4729-A632-9015882D70D6}" srcOrd="9" destOrd="0" presId="urn:microsoft.com/office/officeart/2005/8/layout/vList2"/>
    <dgm:cxn modelId="{76A2563B-D518-447A-A777-40E8E503CD7A}" type="presParOf" srcId="{8D6BDFEC-EC47-461C-A9C1-915AE412DF1B}" destId="{5033ADE7-7527-454E-B601-4976528D8BC1}" srcOrd="10" destOrd="0" presId="urn:microsoft.com/office/officeart/2005/8/layout/vList2"/>
    <dgm:cxn modelId="{4F19D4EC-377C-41B1-AB49-EBB4079CF000}" type="presParOf" srcId="{8D6BDFEC-EC47-461C-A9C1-915AE412DF1B}" destId="{C1DBBA32-3012-4757-ADB2-A5DE6685D4FE}" srcOrd="11" destOrd="0" presId="urn:microsoft.com/office/officeart/2005/8/layout/vList2"/>
    <dgm:cxn modelId="{F9539A42-A554-4388-9567-FFCAD9A0E86A}" type="presParOf" srcId="{8D6BDFEC-EC47-461C-A9C1-915AE412DF1B}" destId="{B99DDF65-1F92-4C88-AC3C-384431A90F0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3E4328-3852-4328-B2CC-06437C8FCEB5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39178639-9D11-4725-BDE0-759E03AE975C}">
      <dgm:prSet/>
      <dgm:spPr/>
      <dgm:t>
        <a:bodyPr/>
        <a:lstStyle/>
        <a:p>
          <a:pPr rtl="0"/>
          <a:r>
            <a:rPr lang="cs-CZ" u="sng" dirty="0"/>
            <a:t>Muzeum</a:t>
          </a:r>
          <a:endParaRPr lang="cs-CZ" dirty="0"/>
        </a:p>
      </dgm:t>
    </dgm:pt>
    <dgm:pt modelId="{3D57ADCC-7DE5-4AF8-A98E-EFCAF9ED2CFD}" type="parTrans" cxnId="{99C38BBB-0137-49AA-8113-473AB50E7035}">
      <dgm:prSet/>
      <dgm:spPr/>
      <dgm:t>
        <a:bodyPr/>
        <a:lstStyle/>
        <a:p>
          <a:endParaRPr lang="cs-CZ"/>
        </a:p>
      </dgm:t>
    </dgm:pt>
    <dgm:pt modelId="{7C49F0AA-C863-4802-9D65-1651ABF18732}" type="sibTrans" cxnId="{99C38BBB-0137-49AA-8113-473AB50E7035}">
      <dgm:prSet/>
      <dgm:spPr/>
      <dgm:t>
        <a:bodyPr/>
        <a:lstStyle/>
        <a:p>
          <a:endParaRPr lang="cs-CZ"/>
        </a:p>
      </dgm:t>
    </dgm:pt>
    <dgm:pt modelId="{3E2B0882-48E5-46C5-A356-277C6EC2B135}">
      <dgm:prSet/>
      <dgm:spPr/>
      <dgm:t>
        <a:bodyPr/>
        <a:lstStyle/>
        <a:p>
          <a:pPr rtl="0"/>
          <a:r>
            <a:rPr lang="cs-CZ" dirty="0"/>
            <a:t>v muzeu se shromažďují a vystavují nejrůznější sbírky </a:t>
          </a:r>
          <a:r>
            <a:rPr lang="cs-CZ"/>
            <a:t>z dějin lidstva (např. Sklářské muzeum v Kamenickém Šenově)</a:t>
          </a:r>
          <a:endParaRPr lang="cs-CZ" dirty="0"/>
        </a:p>
      </dgm:t>
    </dgm:pt>
    <dgm:pt modelId="{1C077C93-3128-40AB-A58A-8229774B0962}" type="parTrans" cxnId="{2297D7D1-E8CB-474B-9AA2-FC4B92A0451E}">
      <dgm:prSet/>
      <dgm:spPr/>
      <dgm:t>
        <a:bodyPr/>
        <a:lstStyle/>
        <a:p>
          <a:endParaRPr lang="cs-CZ"/>
        </a:p>
      </dgm:t>
    </dgm:pt>
    <dgm:pt modelId="{C4B2C08B-18BB-4139-8293-7C23B1833CD3}" type="sibTrans" cxnId="{2297D7D1-E8CB-474B-9AA2-FC4B92A0451E}">
      <dgm:prSet/>
      <dgm:spPr/>
      <dgm:t>
        <a:bodyPr/>
        <a:lstStyle/>
        <a:p>
          <a:endParaRPr lang="cs-CZ"/>
        </a:p>
      </dgm:t>
    </dgm:pt>
    <dgm:pt modelId="{38D233F1-7DE5-4A6B-A4E4-A45588424DA1}">
      <dgm:prSet/>
      <dgm:spPr/>
      <dgm:t>
        <a:bodyPr/>
        <a:lstStyle/>
        <a:p>
          <a:pPr rtl="0"/>
          <a:r>
            <a:rPr lang="cs-CZ" u="sng" dirty="0"/>
            <a:t>Výstava </a:t>
          </a:r>
          <a:r>
            <a:rPr lang="cs-CZ" dirty="0"/>
            <a:t>je časově omezená akce, během které se vystavují nejrůznější díla a předměty (např. fotografie, obrazy,sbírky) nebo i živá zvířata (Výstava hospodářských  zvířat).</a:t>
          </a:r>
        </a:p>
      </dgm:t>
    </dgm:pt>
    <dgm:pt modelId="{39B900F0-593D-4E62-A09A-A5AB79E2FB7F}" type="parTrans" cxnId="{227CC20E-2899-4644-986D-D3500C46B97F}">
      <dgm:prSet/>
      <dgm:spPr/>
      <dgm:t>
        <a:bodyPr/>
        <a:lstStyle/>
        <a:p>
          <a:endParaRPr lang="cs-CZ"/>
        </a:p>
      </dgm:t>
    </dgm:pt>
    <dgm:pt modelId="{BBC37777-EBCA-4949-A00E-B14E20547F9F}" type="sibTrans" cxnId="{227CC20E-2899-4644-986D-D3500C46B97F}">
      <dgm:prSet/>
      <dgm:spPr/>
      <dgm:t>
        <a:bodyPr/>
        <a:lstStyle/>
        <a:p>
          <a:endParaRPr lang="cs-CZ"/>
        </a:p>
      </dgm:t>
    </dgm:pt>
    <dgm:pt modelId="{A8660A39-94CC-49B4-B3BF-24F39D7DB905}" type="pres">
      <dgm:prSet presAssocID="{873E4328-3852-4328-B2CC-06437C8FCE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7E6393F-5DA3-4351-960F-E800CB5B189D}" type="pres">
      <dgm:prSet presAssocID="{39178639-9D11-4725-BDE0-759E03AE975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F1130F-A664-411C-BAAF-7B549B2D25B0}" type="pres">
      <dgm:prSet presAssocID="{7C49F0AA-C863-4802-9D65-1651ABF18732}" presName="spacer" presStyleCnt="0"/>
      <dgm:spPr/>
    </dgm:pt>
    <dgm:pt modelId="{94D2A4C9-A3BC-4A57-BA14-80CF7DE4D3A6}" type="pres">
      <dgm:prSet presAssocID="{3E2B0882-48E5-46C5-A356-277C6EC2B1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098918-E1DB-4248-8708-99644B997EC0}" type="pres">
      <dgm:prSet presAssocID="{C4B2C08B-18BB-4139-8293-7C23B1833CD3}" presName="spacer" presStyleCnt="0"/>
      <dgm:spPr/>
    </dgm:pt>
    <dgm:pt modelId="{A8B2AF7D-A412-412B-AE5B-5F14A9FD5E3A}" type="pres">
      <dgm:prSet presAssocID="{38D233F1-7DE5-4A6B-A4E4-A45588424DA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48D01B-75B5-47CB-9681-8AE4FF4275CB}" type="presOf" srcId="{38D233F1-7DE5-4A6B-A4E4-A45588424DA1}" destId="{A8B2AF7D-A412-412B-AE5B-5F14A9FD5E3A}" srcOrd="0" destOrd="0" presId="urn:microsoft.com/office/officeart/2005/8/layout/vList2"/>
    <dgm:cxn modelId="{E6673B52-9A6D-492D-B95E-F3A088129A30}" type="presOf" srcId="{39178639-9D11-4725-BDE0-759E03AE975C}" destId="{E7E6393F-5DA3-4351-960F-E800CB5B189D}" srcOrd="0" destOrd="0" presId="urn:microsoft.com/office/officeart/2005/8/layout/vList2"/>
    <dgm:cxn modelId="{99C38BBB-0137-49AA-8113-473AB50E7035}" srcId="{873E4328-3852-4328-B2CC-06437C8FCEB5}" destId="{39178639-9D11-4725-BDE0-759E03AE975C}" srcOrd="0" destOrd="0" parTransId="{3D57ADCC-7DE5-4AF8-A98E-EFCAF9ED2CFD}" sibTransId="{7C49F0AA-C863-4802-9D65-1651ABF18732}"/>
    <dgm:cxn modelId="{227CC20E-2899-4644-986D-D3500C46B97F}" srcId="{873E4328-3852-4328-B2CC-06437C8FCEB5}" destId="{38D233F1-7DE5-4A6B-A4E4-A45588424DA1}" srcOrd="2" destOrd="0" parTransId="{39B900F0-593D-4E62-A09A-A5AB79E2FB7F}" sibTransId="{BBC37777-EBCA-4949-A00E-B14E20547F9F}"/>
    <dgm:cxn modelId="{6F7C4F52-D83D-4716-B0EB-926EC86CB3CF}" type="presOf" srcId="{873E4328-3852-4328-B2CC-06437C8FCEB5}" destId="{A8660A39-94CC-49B4-B3BF-24F39D7DB905}" srcOrd="0" destOrd="0" presId="urn:microsoft.com/office/officeart/2005/8/layout/vList2"/>
    <dgm:cxn modelId="{2297D7D1-E8CB-474B-9AA2-FC4B92A0451E}" srcId="{873E4328-3852-4328-B2CC-06437C8FCEB5}" destId="{3E2B0882-48E5-46C5-A356-277C6EC2B135}" srcOrd="1" destOrd="0" parTransId="{1C077C93-3128-40AB-A58A-8229774B0962}" sibTransId="{C4B2C08B-18BB-4139-8293-7C23B1833CD3}"/>
    <dgm:cxn modelId="{66968C60-71A4-488E-BE37-DEB070A383EF}" type="presOf" srcId="{3E2B0882-48E5-46C5-A356-277C6EC2B135}" destId="{94D2A4C9-A3BC-4A57-BA14-80CF7DE4D3A6}" srcOrd="0" destOrd="0" presId="urn:microsoft.com/office/officeart/2005/8/layout/vList2"/>
    <dgm:cxn modelId="{C32340F7-2080-4B91-B751-6B861026F9E4}" type="presParOf" srcId="{A8660A39-94CC-49B4-B3BF-24F39D7DB905}" destId="{E7E6393F-5DA3-4351-960F-E800CB5B189D}" srcOrd="0" destOrd="0" presId="urn:microsoft.com/office/officeart/2005/8/layout/vList2"/>
    <dgm:cxn modelId="{A1791B13-7DFD-4F21-8349-2AFA3A26F2A3}" type="presParOf" srcId="{A8660A39-94CC-49B4-B3BF-24F39D7DB905}" destId="{F4F1130F-A664-411C-BAAF-7B549B2D25B0}" srcOrd="1" destOrd="0" presId="urn:microsoft.com/office/officeart/2005/8/layout/vList2"/>
    <dgm:cxn modelId="{B14732F4-DACA-43AA-B4FB-4FC4660B5FE1}" type="presParOf" srcId="{A8660A39-94CC-49B4-B3BF-24F39D7DB905}" destId="{94D2A4C9-A3BC-4A57-BA14-80CF7DE4D3A6}" srcOrd="2" destOrd="0" presId="urn:microsoft.com/office/officeart/2005/8/layout/vList2"/>
    <dgm:cxn modelId="{A6036F30-6D91-4E28-9EE6-7B97C291BE11}" type="presParOf" srcId="{A8660A39-94CC-49B4-B3BF-24F39D7DB905}" destId="{16098918-E1DB-4248-8708-99644B997EC0}" srcOrd="3" destOrd="0" presId="urn:microsoft.com/office/officeart/2005/8/layout/vList2"/>
    <dgm:cxn modelId="{6E841CDD-0B3D-4FD0-81E7-8542F6CFA619}" type="presParOf" srcId="{A8660A39-94CC-49B4-B3BF-24F39D7DB905}" destId="{A8B2AF7D-A412-412B-AE5B-5F14A9FD5E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2C4064-2101-4E5B-974B-421861D981A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EA758B-9669-41A2-8F3A-EE5D8A4ACBBC}">
      <dgm:prSet/>
      <dgm:spPr/>
      <dgm:t>
        <a:bodyPr/>
        <a:lstStyle/>
        <a:p>
          <a:pPr rtl="0"/>
          <a:r>
            <a:rPr lang="cs-CZ" u="sng" dirty="0"/>
            <a:t>Koncert</a:t>
          </a:r>
          <a:endParaRPr lang="cs-CZ" dirty="0"/>
        </a:p>
      </dgm:t>
    </dgm:pt>
    <dgm:pt modelId="{2148BC5F-CADA-4EEE-B859-4D483CEA769B}" type="parTrans" cxnId="{A390356C-8A18-47AD-AAC0-84691C94E77F}">
      <dgm:prSet/>
      <dgm:spPr/>
      <dgm:t>
        <a:bodyPr/>
        <a:lstStyle/>
        <a:p>
          <a:endParaRPr lang="cs-CZ"/>
        </a:p>
      </dgm:t>
    </dgm:pt>
    <dgm:pt modelId="{B5743497-C22E-4AF4-892E-30554036F322}" type="sibTrans" cxnId="{A390356C-8A18-47AD-AAC0-84691C94E77F}">
      <dgm:prSet/>
      <dgm:spPr/>
      <dgm:t>
        <a:bodyPr/>
        <a:lstStyle/>
        <a:p>
          <a:endParaRPr lang="cs-CZ"/>
        </a:p>
      </dgm:t>
    </dgm:pt>
    <dgm:pt modelId="{DCD85361-8BB1-4245-B00D-FA5B08415F0D}">
      <dgm:prSet/>
      <dgm:spPr/>
      <dgm:t>
        <a:bodyPr/>
        <a:lstStyle/>
        <a:p>
          <a:pPr rtl="0"/>
          <a:r>
            <a:rPr lang="cs-CZ" dirty="0"/>
            <a:t>je hudební vystoupení s živou hudbou. </a:t>
          </a:r>
          <a:r>
            <a:rPr lang="cs-CZ"/>
            <a:t>Může být pořádán </a:t>
          </a:r>
          <a:r>
            <a:rPr lang="cs-CZ" dirty="0"/>
            <a:t>téměř kdekoli (ve škole, v kostele, v divadle, na stadionu atd.)  </a:t>
          </a:r>
        </a:p>
      </dgm:t>
    </dgm:pt>
    <dgm:pt modelId="{E0CE3182-1715-45B6-B694-33AAF8031B91}" type="parTrans" cxnId="{B2B95DCA-35F5-49BA-9293-C9DBEF09C73F}">
      <dgm:prSet/>
      <dgm:spPr/>
      <dgm:t>
        <a:bodyPr/>
        <a:lstStyle/>
        <a:p>
          <a:endParaRPr lang="cs-CZ"/>
        </a:p>
      </dgm:t>
    </dgm:pt>
    <dgm:pt modelId="{1D05C9CB-CFBC-4DCD-9586-A5525D27974C}" type="sibTrans" cxnId="{B2B95DCA-35F5-49BA-9293-C9DBEF09C73F}">
      <dgm:prSet/>
      <dgm:spPr/>
      <dgm:t>
        <a:bodyPr/>
        <a:lstStyle/>
        <a:p>
          <a:endParaRPr lang="cs-CZ"/>
        </a:p>
      </dgm:t>
    </dgm:pt>
    <dgm:pt modelId="{2EF67CF3-1970-4377-9BD2-1732297B0C40}" type="pres">
      <dgm:prSet presAssocID="{F52C4064-2101-4E5B-974B-421861D981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D5F6AE-3FE1-4513-8172-1E007971B3D1}" type="pres">
      <dgm:prSet presAssocID="{6AEA758B-9669-41A2-8F3A-EE5D8A4ACBBC}" presName="linNode" presStyleCnt="0"/>
      <dgm:spPr/>
    </dgm:pt>
    <dgm:pt modelId="{C56EA9F4-8AEE-43C8-9F92-BE8B4A698745}" type="pres">
      <dgm:prSet presAssocID="{6AEA758B-9669-41A2-8F3A-EE5D8A4ACBB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7B0A1D-9D20-4B24-8B9C-5EF019523EF8}" type="pres">
      <dgm:prSet presAssocID="{B5743497-C22E-4AF4-892E-30554036F322}" presName="sp" presStyleCnt="0"/>
      <dgm:spPr/>
    </dgm:pt>
    <dgm:pt modelId="{683D4B65-4F68-47D3-B77E-100114C3329E}" type="pres">
      <dgm:prSet presAssocID="{DCD85361-8BB1-4245-B00D-FA5B08415F0D}" presName="linNode" presStyleCnt="0"/>
      <dgm:spPr/>
    </dgm:pt>
    <dgm:pt modelId="{79F5F4BB-6B4D-4D8D-B244-CCC9A74AA9BD}" type="pres">
      <dgm:prSet presAssocID="{DCD85361-8BB1-4245-B00D-FA5B08415F0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33AE1F7-C761-4AB2-8993-4C46812D44F0}" type="presOf" srcId="{F52C4064-2101-4E5B-974B-421861D981A8}" destId="{2EF67CF3-1970-4377-9BD2-1732297B0C40}" srcOrd="0" destOrd="0" presId="urn:microsoft.com/office/officeart/2005/8/layout/vList5"/>
    <dgm:cxn modelId="{A390356C-8A18-47AD-AAC0-84691C94E77F}" srcId="{F52C4064-2101-4E5B-974B-421861D981A8}" destId="{6AEA758B-9669-41A2-8F3A-EE5D8A4ACBBC}" srcOrd="0" destOrd="0" parTransId="{2148BC5F-CADA-4EEE-B859-4D483CEA769B}" sibTransId="{B5743497-C22E-4AF4-892E-30554036F322}"/>
    <dgm:cxn modelId="{86F79916-C39F-40C9-A819-61CCC1AB1233}" type="presOf" srcId="{DCD85361-8BB1-4245-B00D-FA5B08415F0D}" destId="{79F5F4BB-6B4D-4D8D-B244-CCC9A74AA9BD}" srcOrd="0" destOrd="0" presId="urn:microsoft.com/office/officeart/2005/8/layout/vList5"/>
    <dgm:cxn modelId="{B2B95DCA-35F5-49BA-9293-C9DBEF09C73F}" srcId="{F52C4064-2101-4E5B-974B-421861D981A8}" destId="{DCD85361-8BB1-4245-B00D-FA5B08415F0D}" srcOrd="1" destOrd="0" parTransId="{E0CE3182-1715-45B6-B694-33AAF8031B91}" sibTransId="{1D05C9CB-CFBC-4DCD-9586-A5525D27974C}"/>
    <dgm:cxn modelId="{BCC98D4B-EF3F-44D5-A787-4E2CB9202FEE}" type="presOf" srcId="{6AEA758B-9669-41A2-8F3A-EE5D8A4ACBBC}" destId="{C56EA9F4-8AEE-43C8-9F92-BE8B4A698745}" srcOrd="0" destOrd="0" presId="urn:microsoft.com/office/officeart/2005/8/layout/vList5"/>
    <dgm:cxn modelId="{37C332D3-11C4-4EFF-8F7C-B8E672FFD76D}" type="presParOf" srcId="{2EF67CF3-1970-4377-9BD2-1732297B0C40}" destId="{99D5F6AE-3FE1-4513-8172-1E007971B3D1}" srcOrd="0" destOrd="0" presId="urn:microsoft.com/office/officeart/2005/8/layout/vList5"/>
    <dgm:cxn modelId="{D3AEADB2-7A49-4126-9E5B-748260F5AA55}" type="presParOf" srcId="{99D5F6AE-3FE1-4513-8172-1E007971B3D1}" destId="{C56EA9F4-8AEE-43C8-9F92-BE8B4A698745}" srcOrd="0" destOrd="0" presId="urn:microsoft.com/office/officeart/2005/8/layout/vList5"/>
    <dgm:cxn modelId="{9501BE49-23C5-4409-8265-7CD78D9E59A9}" type="presParOf" srcId="{2EF67CF3-1970-4377-9BD2-1732297B0C40}" destId="{837B0A1D-9D20-4B24-8B9C-5EF019523EF8}" srcOrd="1" destOrd="0" presId="urn:microsoft.com/office/officeart/2005/8/layout/vList5"/>
    <dgm:cxn modelId="{4604F207-7189-4B8A-B82F-34407EF1AE19}" type="presParOf" srcId="{2EF67CF3-1970-4377-9BD2-1732297B0C40}" destId="{683D4B65-4F68-47D3-B77E-100114C3329E}" srcOrd="2" destOrd="0" presId="urn:microsoft.com/office/officeart/2005/8/layout/vList5"/>
    <dgm:cxn modelId="{8B9625D0-8877-4085-8642-1E6DC3508914}" type="presParOf" srcId="{683D4B65-4F68-47D3-B77E-100114C3329E}" destId="{79F5F4BB-6B4D-4D8D-B244-CCC9A74AA9B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F5803-F4F6-4611-B7E8-EBC4680B9ED9}">
      <dsp:nvSpPr>
        <dsp:cNvPr id="0" name=""/>
        <dsp:cNvSpPr/>
      </dsp:nvSpPr>
      <dsp:spPr>
        <a:xfrm>
          <a:off x="0" y="620572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u="sng" kern="1200" dirty="0"/>
            <a:t>Kino</a:t>
          </a:r>
          <a:endParaRPr lang="cs-CZ" sz="1700" kern="1200" dirty="0"/>
        </a:p>
      </dsp:txBody>
      <dsp:txXfrm>
        <a:off x="19904" y="640476"/>
        <a:ext cx="8189792" cy="367937"/>
      </dsp:txXfrm>
    </dsp:sp>
    <dsp:sp modelId="{341894D7-421B-4356-8E18-26FF5497DB34}">
      <dsp:nvSpPr>
        <dsp:cNvPr id="0" name=""/>
        <dsp:cNvSpPr/>
      </dsp:nvSpPr>
      <dsp:spPr>
        <a:xfrm>
          <a:off x="0" y="1077277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v kině můžeme shlédnout nejnovější filmová představení promítaná na velkém plátně. </a:t>
          </a:r>
        </a:p>
      </dsp:txBody>
      <dsp:txXfrm>
        <a:off x="19904" y="1097181"/>
        <a:ext cx="8189792" cy="367937"/>
      </dsp:txXfrm>
    </dsp:sp>
    <dsp:sp modelId="{21875393-A10A-4773-8B16-F85831EA49B2}">
      <dsp:nvSpPr>
        <dsp:cNvPr id="0" name=""/>
        <dsp:cNvSpPr/>
      </dsp:nvSpPr>
      <dsp:spPr>
        <a:xfrm>
          <a:off x="0" y="1533982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Do kina chodíme v běžném oblečení.</a:t>
          </a:r>
          <a:endParaRPr lang="cs-CZ" sz="1700" kern="1200" dirty="0"/>
        </a:p>
      </dsp:txBody>
      <dsp:txXfrm>
        <a:off x="19904" y="1553886"/>
        <a:ext cx="8189792" cy="367937"/>
      </dsp:txXfrm>
    </dsp:sp>
    <dsp:sp modelId="{70FDB79F-226D-48A3-A319-AD96C114D699}">
      <dsp:nvSpPr>
        <dsp:cNvPr id="0" name=""/>
        <dsp:cNvSpPr/>
      </dsp:nvSpPr>
      <dsp:spPr>
        <a:xfrm>
          <a:off x="0" y="1990687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19904" y="2010591"/>
        <a:ext cx="8189792" cy="367937"/>
      </dsp:txXfrm>
    </dsp:sp>
    <dsp:sp modelId="{4B27E1CF-9EC5-4D16-B78F-22C2AF10A29D}">
      <dsp:nvSpPr>
        <dsp:cNvPr id="0" name=""/>
        <dsp:cNvSpPr/>
      </dsp:nvSpPr>
      <dsp:spPr>
        <a:xfrm>
          <a:off x="0" y="2447392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u="sng" kern="1200" dirty="0"/>
            <a:t>Divadlo</a:t>
          </a:r>
          <a:endParaRPr lang="cs-CZ" sz="1700" kern="1200" dirty="0"/>
        </a:p>
      </dsp:txBody>
      <dsp:txXfrm>
        <a:off x="19904" y="2467296"/>
        <a:ext cx="8189792" cy="367937"/>
      </dsp:txXfrm>
    </dsp:sp>
    <dsp:sp modelId="{5033ADE7-7527-454E-B601-4976528D8BC1}">
      <dsp:nvSpPr>
        <dsp:cNvPr id="0" name=""/>
        <dsp:cNvSpPr/>
      </dsp:nvSpPr>
      <dsp:spPr>
        <a:xfrm>
          <a:off x="0" y="2904097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v divadle na jevišti hrají herci divadelní představení, v hledišti sedí diváci. </a:t>
          </a:r>
        </a:p>
      </dsp:txBody>
      <dsp:txXfrm>
        <a:off x="19904" y="2924001"/>
        <a:ext cx="8189792" cy="367937"/>
      </dsp:txXfrm>
    </dsp:sp>
    <dsp:sp modelId="{B99DDF65-1F92-4C88-AC3C-384431A90F0D}">
      <dsp:nvSpPr>
        <dsp:cNvPr id="0" name=""/>
        <dsp:cNvSpPr/>
      </dsp:nvSpPr>
      <dsp:spPr>
        <a:xfrm>
          <a:off x="0" y="3360802"/>
          <a:ext cx="8229600" cy="4077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Do </a:t>
          </a:r>
          <a:r>
            <a:rPr lang="cs-CZ" sz="1700" kern="1200" dirty="0"/>
            <a:t>divadla chodíme oblečeni slavnostněji než do kina.</a:t>
          </a:r>
        </a:p>
      </dsp:txBody>
      <dsp:txXfrm>
        <a:off x="19904" y="3380706"/>
        <a:ext cx="8189792" cy="367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6393F-5DA3-4351-960F-E800CB5B189D}">
      <dsp:nvSpPr>
        <dsp:cNvPr id="0" name=""/>
        <dsp:cNvSpPr/>
      </dsp:nvSpPr>
      <dsp:spPr>
        <a:xfrm>
          <a:off x="0" y="380716"/>
          <a:ext cx="8229600" cy="1331167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u="sng" kern="1200" dirty="0"/>
            <a:t>Muzeum</a:t>
          </a:r>
          <a:endParaRPr lang="cs-CZ" sz="2400" kern="1200" dirty="0"/>
        </a:p>
      </dsp:txBody>
      <dsp:txXfrm>
        <a:off x="64982" y="445698"/>
        <a:ext cx="8099636" cy="1201203"/>
      </dsp:txXfrm>
    </dsp:sp>
    <dsp:sp modelId="{94D2A4C9-A3BC-4A57-BA14-80CF7DE4D3A6}">
      <dsp:nvSpPr>
        <dsp:cNvPr id="0" name=""/>
        <dsp:cNvSpPr/>
      </dsp:nvSpPr>
      <dsp:spPr>
        <a:xfrm>
          <a:off x="0" y="1781004"/>
          <a:ext cx="8229600" cy="1331167"/>
        </a:xfrm>
        <a:prstGeom prst="roundRect">
          <a:avLst/>
        </a:prstGeom>
        <a:solidFill>
          <a:schemeClr val="accent2">
            <a:shade val="80000"/>
            <a:hueOff val="301476"/>
            <a:satOff val="-19508"/>
            <a:lumOff val="178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v muzeu se shromažďují a vystavují nejrůznější sbírky </a:t>
          </a:r>
          <a:r>
            <a:rPr lang="cs-CZ" sz="2400" kern="1200"/>
            <a:t>z dějin lidstva (např. Sklářské muzeum v Kamenickém Šenově)</a:t>
          </a:r>
          <a:endParaRPr lang="cs-CZ" sz="2400" kern="1200" dirty="0"/>
        </a:p>
      </dsp:txBody>
      <dsp:txXfrm>
        <a:off x="64982" y="1845986"/>
        <a:ext cx="8099636" cy="1201203"/>
      </dsp:txXfrm>
    </dsp:sp>
    <dsp:sp modelId="{A8B2AF7D-A412-412B-AE5B-5F14A9FD5E3A}">
      <dsp:nvSpPr>
        <dsp:cNvPr id="0" name=""/>
        <dsp:cNvSpPr/>
      </dsp:nvSpPr>
      <dsp:spPr>
        <a:xfrm>
          <a:off x="0" y="3181291"/>
          <a:ext cx="8229600" cy="1331167"/>
        </a:xfrm>
        <a:prstGeom prst="roundRect">
          <a:avLst/>
        </a:prstGeom>
        <a:solidFill>
          <a:schemeClr val="accent2">
            <a:shade val="80000"/>
            <a:hueOff val="602952"/>
            <a:satOff val="-39016"/>
            <a:lumOff val="356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u="sng" kern="1200" dirty="0"/>
            <a:t>Výstava </a:t>
          </a:r>
          <a:r>
            <a:rPr lang="cs-CZ" sz="2400" kern="1200" dirty="0"/>
            <a:t>je časově omezená akce, během které se vystavují nejrůznější díla a předměty (např. fotografie, obrazy,sbírky) nebo i živá zvířata (Výstava hospodářských  zvířat).</a:t>
          </a:r>
        </a:p>
      </dsp:txBody>
      <dsp:txXfrm>
        <a:off x="64982" y="3246273"/>
        <a:ext cx="8099636" cy="1201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EA9F4-8AEE-43C8-9F92-BE8B4A698745}">
      <dsp:nvSpPr>
        <dsp:cNvPr id="0" name=""/>
        <dsp:cNvSpPr/>
      </dsp:nvSpPr>
      <dsp:spPr>
        <a:xfrm>
          <a:off x="3552236" y="61"/>
          <a:ext cx="3996266" cy="24552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u="sng" kern="1200" dirty="0"/>
            <a:t>Koncert</a:t>
          </a:r>
          <a:endParaRPr lang="cs-CZ" sz="2500" kern="1200" dirty="0"/>
        </a:p>
      </dsp:txBody>
      <dsp:txXfrm>
        <a:off x="3672093" y="119918"/>
        <a:ext cx="3756552" cy="2215568"/>
      </dsp:txXfrm>
    </dsp:sp>
    <dsp:sp modelId="{79F5F4BB-6B4D-4D8D-B244-CCC9A74AA9BD}">
      <dsp:nvSpPr>
        <dsp:cNvPr id="0" name=""/>
        <dsp:cNvSpPr/>
      </dsp:nvSpPr>
      <dsp:spPr>
        <a:xfrm>
          <a:off x="3552236" y="2578108"/>
          <a:ext cx="3996266" cy="24552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je hudební vystoupení s živou hudbou. </a:t>
          </a:r>
          <a:r>
            <a:rPr lang="cs-CZ" sz="2500" kern="1200"/>
            <a:t>Může být pořádán </a:t>
          </a:r>
          <a:r>
            <a:rPr lang="cs-CZ" sz="2500" kern="1200" dirty="0"/>
            <a:t>téměř kdekoli (ve škole, v kostele, v divadle, na stadionu atd.)  </a:t>
          </a:r>
        </a:p>
      </dsp:txBody>
      <dsp:txXfrm>
        <a:off x="3672093" y="2697965"/>
        <a:ext cx="3756552" cy="2215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87172-3F62-40F2-9FA2-30E79EBC5B43}" type="datetimeFigureOut">
              <a:rPr lang="cs-CZ" smtClean="0"/>
              <a:pPr/>
              <a:t>11.05.2020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CC764-CF4A-44D7-9DC8-76ABAD7288F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55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>
                <a:solidFill>
                  <a:prstClr val="black"/>
                </a:solidFill>
              </a:rPr>
              <a:t>Speciální základní škola, Česká Kamenice, Jakubské nám. 113, příspěvková organizace</a:t>
            </a:r>
          </a:p>
        </p:txBody>
      </p:sp>
    </p:spTree>
    <p:extLst>
      <p:ext uri="{BB962C8B-B14F-4D97-AF65-F5344CB8AC3E}">
        <p14:creationId xmlns:p14="http://schemas.microsoft.com/office/powerpoint/2010/main" val="103319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B11F-F4FB-44AE-B82C-8CCBD3FB870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DC7B-2756-4173-A1A8-19CD0325BEA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5755-F4C8-48C3-8EE9-CA3E76C1AD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F357-EC5E-49FC-9535-C7BA0E179D8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AD02-B903-4F2B-8528-22240A2FD0B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D0FFC-2A90-44AC-822D-11141307F9F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BF02-6A0F-4FE0-A8C6-9294E59FEC7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22EE-976D-4ACC-A2FA-81804354F3F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B3CC-2103-4602-8A48-F78818CE582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6CF9-D06D-4EFC-930E-045FDFF36AE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DED9-9478-4EB6-8A99-47E1FB5238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327A23-395E-430F-A5F9-42AF88075EA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5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0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84884"/>
            <a:ext cx="7772400" cy="208823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cs-CZ" sz="3100" b="1" dirty="0">
                <a:solidFill>
                  <a:srgbClr val="1E17A9"/>
                </a:solidFill>
                <a:latin typeface="Arial" pitchFamily="34" charset="0"/>
                <a:cs typeface="Arial" pitchFamily="34" charset="0"/>
              </a:rPr>
              <a:t>Věcné učení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sz="3100" dirty="0">
                <a:solidFill>
                  <a:srgbClr val="1E17A9"/>
                </a:solidFill>
                <a:latin typeface="Arial" pitchFamily="34" charset="0"/>
                <a:cs typeface="Arial" pitchFamily="34" charset="0"/>
              </a:rPr>
              <a:t>Volný čas – kultura: kina, divadla, koncerty, výstavy, muzea</a:t>
            </a:r>
            <a:endParaRPr lang="cs-CZ" sz="2000" dirty="0">
              <a:solidFill>
                <a:srgbClr val="1E17A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409600"/>
          </a:xfrm>
        </p:spPr>
        <p:txBody>
          <a:bodyPr>
            <a:normAutofit/>
          </a:bodyPr>
          <a:lstStyle/>
          <a:p>
            <a:pPr algn="ctr"/>
            <a:r>
              <a:rPr lang="cs-CZ" sz="2000" b="0" dirty="0">
                <a:solidFill>
                  <a:srgbClr val="1E17A9"/>
                </a:solidFill>
                <a:latin typeface="Arial" pitchFamily="34" charset="0"/>
                <a:cs typeface="Arial" pitchFamily="34" charset="0"/>
              </a:rPr>
              <a:t>Zpracoval: Mgr. Ondřej </a:t>
            </a:r>
            <a:r>
              <a:rPr lang="cs-CZ" sz="2000" b="0" dirty="0" err="1">
                <a:solidFill>
                  <a:srgbClr val="1E17A9"/>
                </a:solidFill>
                <a:latin typeface="Arial" pitchFamily="34" charset="0"/>
                <a:cs typeface="Arial" pitchFamily="34" charset="0"/>
              </a:rPr>
              <a:t>Pacina</a:t>
            </a:r>
            <a:endParaRPr lang="cs-CZ" sz="2000" b="0" dirty="0">
              <a:solidFill>
                <a:srgbClr val="1E17A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09882" y="6309320"/>
            <a:ext cx="7924236" cy="365125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Speciální základní škola, Česká Kamenice, Jakubské nám. 113, příspěvková organizace</a:t>
            </a:r>
          </a:p>
        </p:txBody>
      </p:sp>
      <p:pic>
        <p:nvPicPr>
          <p:cNvPr id="8" name="Obrázek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9692" y="359621"/>
            <a:ext cx="5544616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45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Volný čas – kultura: kina, divadla, koncerty, výstavy, muzea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Ondra\Local Settings\Temporary Internet Files\Content.IE5\E3XFQM78\MP90044248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332" y="0"/>
            <a:ext cx="9156332" cy="685800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Volný čas - kultura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sz="3600" dirty="0">
                <a:solidFill>
                  <a:schemeClr val="bg1"/>
                </a:solidFill>
              </a:rPr>
              <a:t>Ve volném čase se můžeme dle svých zájmů věnovat kulturním činnostem.</a:t>
            </a:r>
          </a:p>
          <a:p>
            <a:r>
              <a:rPr lang="cs-CZ" sz="3600" dirty="0">
                <a:solidFill>
                  <a:schemeClr val="bg1"/>
                </a:solidFill>
              </a:rPr>
              <a:t>Můžeme navštívit kino, divadlo, muzeum, koncert nebo výstavu.</a:t>
            </a:r>
          </a:p>
          <a:p>
            <a:r>
              <a:rPr lang="cs-CZ" sz="3600" dirty="0">
                <a:solidFill>
                  <a:schemeClr val="bg1"/>
                </a:solidFill>
              </a:rPr>
              <a:t>Některé akce jsou zdarma, jindy si musíme zakoupit vstupenku.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 descr="C:\Documents and Settings\Ondra\Local Settings\Temporary Internet Files\Content.IE5\E3XFQM78\MC9002171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32656"/>
            <a:ext cx="2240210" cy="2047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C:\Documents and Settings\Ondra\Local Settings\Temporary Internet Files\Content.IE5\E3XFQM78\MC90029594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69571" y="116632"/>
            <a:ext cx="2774429" cy="2278481"/>
          </a:xfrm>
          <a:prstGeom prst="rect">
            <a:avLst/>
          </a:prstGeom>
          <a:noFill/>
        </p:spPr>
      </p:pic>
      <p:pic>
        <p:nvPicPr>
          <p:cNvPr id="2053" name="Picture 5" descr="C:\Documents and Settings\Ondra\Local Settings\Temporary Internet Files\Content.IE5\X8ORGK0F\MC90029589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4425" y="5229200"/>
            <a:ext cx="1679575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r>
              <a:rPr lang="cs-CZ" dirty="0"/>
              <a:t>Kultura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29600" cy="489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 descr="800px-Sklářské_muzeum_Kamenický_Šenov_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  <p:pic>
        <p:nvPicPr>
          <p:cNvPr id="6" name="Obrázek 5" descr="800px-Sklářské_muzeum_Kamenický_Šenov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067944" y="0"/>
            <a:ext cx="2548566" cy="1911424"/>
          </a:xfrm>
          <a:prstGeom prst="rect">
            <a:avLst/>
          </a:prstGeom>
        </p:spPr>
      </p:pic>
      <p:pic>
        <p:nvPicPr>
          <p:cNvPr id="3074" name="Picture 2" descr="C:\Documents and Settings\Ondra\Local Settings\Temporary Internet Files\Content.IE5\W0DRLASM\MC90023343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2636912"/>
            <a:ext cx="1449177" cy="1944216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5373216"/>
            <a:ext cx="1819275" cy="1668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57199" y="1935479"/>
          <a:ext cx="11100739" cy="5033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9" name="Picture 3" descr="C:\Documents and Settings\Ondra\Local Settings\Temporary Internet Files\Content.IE5\X8ORGK0F\MP90042287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1916832"/>
            <a:ext cx="3163448" cy="2132856"/>
          </a:xfrm>
          <a:prstGeom prst="rect">
            <a:avLst/>
          </a:prstGeom>
          <a:noFill/>
        </p:spPr>
      </p:pic>
      <p:pic>
        <p:nvPicPr>
          <p:cNvPr id="4103" name="Picture 7" descr="C:\Documents and Settings\Ondra\Local Settings\Temporary Internet Files\Content.IE5\X8ORGK0F\MC900296214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4151" y="0"/>
            <a:ext cx="1999849" cy="1988840"/>
          </a:xfrm>
          <a:prstGeom prst="rect">
            <a:avLst/>
          </a:prstGeom>
          <a:noFill/>
        </p:spPr>
      </p:pic>
      <p:pic>
        <p:nvPicPr>
          <p:cNvPr id="4104" name="Picture 8" descr="C:\Documents and Settings\Ondra\Local Settings\Temporary Internet Files\Content.IE5\3DQM1X5J\MC900014582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31640" y="4265741"/>
            <a:ext cx="1415107" cy="2592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1438</TotalTime>
  <Words>214</Words>
  <Application>Microsoft Office PowerPoint</Application>
  <PresentationFormat>Předvádění na obrazovce (4:3)</PresentationFormat>
  <Paragraphs>24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Tok</vt:lpstr>
      <vt:lpstr>Věcné učení  Volný čas – kultura: kina, divadla, koncerty, výstavy, muzea</vt:lpstr>
      <vt:lpstr>Volný čas – kultura: kina, divadla, koncerty, výstavy, muzea</vt:lpstr>
      <vt:lpstr>Volný čas - kultura</vt:lpstr>
      <vt:lpstr>Kultura</vt:lpstr>
      <vt:lpstr>Kultura</vt:lpstr>
      <vt:lpstr>Kultura</vt:lpstr>
    </vt:vector>
  </TitlesOfParts>
  <Company>Speciální základní škola Česká Kamenice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PROTIDROGOVÁ PREVENCE  Historie a současnost drogové situace  v České republice</dc:title>
  <dc:creator>franzova</dc:creator>
  <cp:lastModifiedBy>Petra Sojková</cp:lastModifiedBy>
  <cp:revision>166</cp:revision>
  <dcterms:created xsi:type="dcterms:W3CDTF">2012-06-27T08:54:30Z</dcterms:created>
  <dcterms:modified xsi:type="dcterms:W3CDTF">2020-05-11T06:31:18Z</dcterms:modified>
</cp:coreProperties>
</file>