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6" r:id="rId4"/>
    <p:sldId id="268" r:id="rId5"/>
    <p:sldId id="270" r:id="rId6"/>
    <p:sldId id="261" r:id="rId7"/>
    <p:sldId id="265" r:id="rId8"/>
    <p:sldId id="271" r:id="rId9"/>
    <p:sldId id="272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F949-76C9-41C3-B3DB-002703550482}" type="datetimeFigureOut">
              <a:rPr lang="cs-CZ" smtClean="0"/>
              <a:pPr/>
              <a:t>11.05.2020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7EDC-073F-4309-A988-C30E40BC03B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F949-76C9-41C3-B3DB-002703550482}" type="datetimeFigureOut">
              <a:rPr lang="cs-CZ" smtClean="0"/>
              <a:pPr/>
              <a:t>11.05.2020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7EDC-073F-4309-A988-C30E40BC03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F949-76C9-41C3-B3DB-002703550482}" type="datetimeFigureOut">
              <a:rPr lang="cs-CZ" smtClean="0"/>
              <a:pPr/>
              <a:t>11.05.2020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7EDC-073F-4309-A988-C30E40BC03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F949-76C9-41C3-B3DB-002703550482}" type="datetimeFigureOut">
              <a:rPr lang="cs-CZ" smtClean="0"/>
              <a:pPr/>
              <a:t>11.05.2020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7EDC-073F-4309-A988-C30E40BC03B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F949-76C9-41C3-B3DB-002703550482}" type="datetimeFigureOut">
              <a:rPr lang="cs-CZ" smtClean="0"/>
              <a:pPr/>
              <a:t>11.05.2020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7EDC-073F-4309-A988-C30E40BC03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F949-76C9-41C3-B3DB-002703550482}" type="datetimeFigureOut">
              <a:rPr lang="cs-CZ" smtClean="0"/>
              <a:pPr/>
              <a:t>11.05.2020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7EDC-073F-4309-A988-C30E40BC03B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F949-76C9-41C3-B3DB-002703550482}" type="datetimeFigureOut">
              <a:rPr lang="cs-CZ" smtClean="0"/>
              <a:pPr/>
              <a:t>11.05.2020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7EDC-073F-4309-A988-C30E40BC03B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F949-76C9-41C3-B3DB-002703550482}" type="datetimeFigureOut">
              <a:rPr lang="cs-CZ" smtClean="0"/>
              <a:pPr/>
              <a:t>11.05.2020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7EDC-073F-4309-A988-C30E40BC03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F949-76C9-41C3-B3DB-002703550482}" type="datetimeFigureOut">
              <a:rPr lang="cs-CZ" smtClean="0"/>
              <a:pPr/>
              <a:t>11.05.2020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7EDC-073F-4309-A988-C30E40BC03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F949-76C9-41C3-B3DB-002703550482}" type="datetimeFigureOut">
              <a:rPr lang="cs-CZ" smtClean="0"/>
              <a:pPr/>
              <a:t>11.05.2020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7EDC-073F-4309-A988-C30E40BC03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F949-76C9-41C3-B3DB-002703550482}" type="datetimeFigureOut">
              <a:rPr lang="cs-CZ" smtClean="0"/>
              <a:pPr/>
              <a:t>11.05.2020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7EDC-073F-4309-A988-C30E40BC03B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9CF949-76C9-41C3-B3DB-002703550482}" type="datetimeFigureOut">
              <a:rPr lang="cs-CZ" smtClean="0"/>
              <a:pPr/>
              <a:t>11.05.2020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BD7EDC-073F-4309-A988-C30E40BC03B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n%C3%ADh" TargetMode="External"/><Relationship Id="rId2" Type="http://schemas.openxmlformats.org/officeDocument/2006/relationships/hyperlink" Target="http://cs.wikipedia.org/wiki/Zim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s.wikipedia.org/wiki/Le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175351" cy="1793167"/>
          </a:xfrm>
        </p:spPr>
        <p:txBody>
          <a:bodyPr/>
          <a:lstStyle/>
          <a:p>
            <a:r>
              <a:rPr lang="cs-CZ" dirty="0"/>
              <a:t>Volný čas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2081500" y="3717032"/>
            <a:ext cx="5637010" cy="882119"/>
          </a:xfrm>
        </p:spPr>
        <p:txBody>
          <a:bodyPr>
            <a:normAutofit/>
          </a:bodyPr>
          <a:lstStyle/>
          <a:p>
            <a:r>
              <a:rPr lang="cs-CZ" sz="2800" dirty="0"/>
              <a:t>sport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16088" y="4942909"/>
            <a:ext cx="3208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Mgr. Prchalová Zdeňka</a:t>
            </a:r>
          </a:p>
          <a:p>
            <a:r>
              <a:rPr lang="cs-CZ" dirty="0"/>
              <a:t>  pro 7. a 10. tř. ZŠS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48508" y="6165304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SŠ, ZŠ a MŠ, Karviná</a:t>
            </a:r>
          </a:p>
        </p:txBody>
      </p:sp>
    </p:spTree>
    <p:extLst>
      <p:ext uri="{BB962C8B-B14F-4D97-AF65-F5344CB8AC3E}">
        <p14:creationId xmlns:p14="http://schemas.microsoft.com/office/powerpoint/2010/main" val="28045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02560" y="980728"/>
            <a:ext cx="89414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Každý člověk má kromě povinností i </a:t>
            </a:r>
            <a:r>
              <a:rPr lang="cs-CZ" sz="2400" b="1" dirty="0"/>
              <a:t>volný čas</a:t>
            </a:r>
            <a:r>
              <a:rPr lang="cs-CZ" sz="2400" dirty="0"/>
              <a:t>, kdy se může věnovat svým </a:t>
            </a:r>
            <a:r>
              <a:rPr lang="cs-CZ" sz="2400" dirty="0">
                <a:solidFill>
                  <a:schemeClr val="accent1"/>
                </a:solidFill>
              </a:rPr>
              <a:t>zájmům a zálibám</a:t>
            </a:r>
            <a:r>
              <a:rPr lang="cs-CZ" sz="2400" dirty="0"/>
              <a:t>.</a:t>
            </a:r>
          </a:p>
          <a:p>
            <a:endParaRPr lang="cs-CZ" sz="2400" dirty="0"/>
          </a:p>
          <a:p>
            <a:r>
              <a:rPr lang="cs-CZ" sz="2400" dirty="0"/>
              <a:t>Trvalejším zálibám se říká </a:t>
            </a:r>
            <a:r>
              <a:rPr lang="cs-CZ" sz="2400" dirty="0">
                <a:solidFill>
                  <a:schemeClr val="accent1"/>
                </a:solidFill>
              </a:rPr>
              <a:t>koníčky.</a:t>
            </a:r>
          </a:p>
          <a:p>
            <a:endParaRPr lang="cs-CZ" sz="2400" dirty="0">
              <a:solidFill>
                <a:schemeClr val="accent1"/>
              </a:solidFill>
            </a:endParaRPr>
          </a:p>
          <a:p>
            <a:endParaRPr lang="cs-CZ" sz="2400" dirty="0">
              <a:solidFill>
                <a:schemeClr val="accent1"/>
              </a:solidFill>
            </a:endParaRPr>
          </a:p>
          <a:p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b="1" dirty="0"/>
              <a:t>Nejzdravější způsob trávení volného času je </a:t>
            </a:r>
            <a:r>
              <a:rPr lang="cs-CZ" sz="2400" b="1" dirty="0">
                <a:solidFill>
                  <a:srgbClr val="FF0000"/>
                </a:solidFill>
              </a:rPr>
              <a:t>SPORT.</a:t>
            </a:r>
          </a:p>
          <a:p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>
                <a:solidFill>
                  <a:schemeClr val="bg2">
                    <a:lumMod val="50000"/>
                  </a:schemeClr>
                </a:solidFill>
              </a:rPr>
              <a:t>Aktivní- </a:t>
            </a:r>
            <a:r>
              <a:rPr lang="cs-CZ" sz="2400" dirty="0"/>
              <a:t>lidé se věnují nějaké sportovní činnosti</a:t>
            </a:r>
          </a:p>
          <a:p>
            <a:r>
              <a:rPr lang="cs-CZ" sz="2400" dirty="0">
                <a:solidFill>
                  <a:srgbClr val="0070C0"/>
                </a:solidFill>
              </a:rPr>
              <a:t>Pasivní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cs-CZ" sz="2400" dirty="0"/>
              <a:t> lidé  sledují sport u televizních obrazovek</a:t>
            </a:r>
          </a:p>
          <a:p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/>
              <a:t>                                         </a:t>
            </a:r>
            <a:r>
              <a:rPr lang="cs-CZ" sz="2800" dirty="0">
                <a:solidFill>
                  <a:srgbClr val="FF0000"/>
                </a:solidFill>
              </a:rPr>
              <a:t>Sportuješ </a:t>
            </a:r>
          </a:p>
          <a:p>
            <a:endParaRPr lang="cs-CZ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195" y="4866084"/>
            <a:ext cx="15144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64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99792" y="1198454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600" dirty="0"/>
          </a:p>
        </p:txBody>
      </p:sp>
      <p:sp>
        <p:nvSpPr>
          <p:cNvPr id="3" name="Obdélník 2"/>
          <p:cNvSpPr/>
          <p:nvPr/>
        </p:nvSpPr>
        <p:spPr>
          <a:xfrm>
            <a:off x="251520" y="1537008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Zimní sporty</a:t>
            </a:r>
            <a:r>
              <a:rPr lang="cs-CZ" sz="2400" dirty="0"/>
              <a:t> - označení pro disciplíny, které se konají v období </a:t>
            </a:r>
            <a:r>
              <a:rPr lang="cs-CZ" sz="2400" dirty="0">
                <a:hlinkClick r:id="rId2" tooltip="Zima"/>
              </a:rPr>
              <a:t>zimy</a:t>
            </a:r>
            <a:r>
              <a:rPr lang="cs-CZ" sz="2400" dirty="0"/>
              <a:t>. Pro jejich provozování jsou potřebné </a:t>
            </a:r>
            <a:r>
              <a:rPr lang="cs-CZ" sz="2400" dirty="0">
                <a:hlinkClick r:id="rId3" tooltip="Sníh"/>
              </a:rPr>
              <a:t>sníh</a:t>
            </a:r>
            <a:r>
              <a:rPr lang="cs-CZ" sz="2400" dirty="0"/>
              <a:t> či </a:t>
            </a:r>
            <a:r>
              <a:rPr lang="cs-CZ" sz="2400" dirty="0">
                <a:hlinkClick r:id="rId4" tooltip="Led"/>
              </a:rPr>
              <a:t>led</a:t>
            </a:r>
            <a:r>
              <a:rPr lang="cs-CZ" sz="2400" dirty="0"/>
              <a:t>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364502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Letní sporty </a:t>
            </a:r>
            <a:r>
              <a:rPr lang="cs-CZ" sz="2400" dirty="0"/>
              <a:t>provozují se v přírodě  v období </a:t>
            </a:r>
          </a:p>
          <a:p>
            <a:r>
              <a:rPr lang="cs-CZ" sz="2400" dirty="0">
                <a:solidFill>
                  <a:schemeClr val="accent2"/>
                </a:solidFill>
              </a:rPr>
              <a:t>léta,</a:t>
            </a:r>
            <a:r>
              <a:rPr lang="cs-CZ" sz="2400" dirty="0"/>
              <a:t> ve sportovních halách, tělocvičnách, bazénech </a:t>
            </a:r>
            <a:r>
              <a:rPr lang="cs-CZ" sz="2400" dirty="0">
                <a:solidFill>
                  <a:schemeClr val="accent2"/>
                </a:solidFill>
              </a:rPr>
              <a:t>po celý rok.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699792" y="620688"/>
            <a:ext cx="3331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Zimní a letní sporty</a:t>
            </a:r>
          </a:p>
        </p:txBody>
      </p:sp>
    </p:spTree>
    <p:extLst>
      <p:ext uri="{BB962C8B-B14F-4D97-AF65-F5344CB8AC3E}">
        <p14:creationId xmlns:p14="http://schemas.microsoft.com/office/powerpoint/2010/main" val="1721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93392" y="72087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prstClr val="black"/>
                </a:solidFill>
              </a:rPr>
              <a:t>      </a:t>
            </a:r>
            <a:r>
              <a:rPr lang="cs-CZ" sz="2800" dirty="0">
                <a:solidFill>
                  <a:prstClr val="black"/>
                </a:solidFill>
              </a:rPr>
              <a:t>Zimní sporty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5" y="253365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2533650"/>
            <a:ext cx="2395934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14599"/>
            <a:ext cx="24669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5" y="454684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68949"/>
            <a:ext cx="2418841" cy="182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6894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94232" y="1600855"/>
            <a:ext cx="2250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Pojmenuj je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76325" y="3933056"/>
            <a:ext cx="1926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Lyžování- sjezd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802969" y="3888342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Skoky na lyžích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516216" y="3853932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běžkování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43608" y="6093296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bruslení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802969" y="5910803"/>
            <a:ext cx="130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sáňkování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555432" y="5895414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hokej</a:t>
            </a:r>
          </a:p>
        </p:txBody>
      </p:sp>
    </p:spTree>
    <p:extLst>
      <p:ext uri="{BB962C8B-B14F-4D97-AF65-F5344CB8AC3E}">
        <p14:creationId xmlns:p14="http://schemas.microsoft.com/office/powerpoint/2010/main" val="382573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260648"/>
            <a:ext cx="671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prstClr val="black"/>
                </a:solidFill>
              </a:rPr>
              <a:t> Letní sporty             </a:t>
            </a:r>
            <a:r>
              <a:rPr lang="cs-CZ" sz="2800" dirty="0">
                <a:solidFill>
                  <a:srgbClr val="FF0000"/>
                </a:solidFill>
              </a:rPr>
              <a:t>Pojmenuj je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34" y="107439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684" y="1074390"/>
            <a:ext cx="1545318" cy="230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34" y="3375570"/>
            <a:ext cx="2631832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7439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280" y="351117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22959"/>
            <a:ext cx="2211608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860" y="5488750"/>
            <a:ext cx="1313357" cy="98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2636912"/>
            <a:ext cx="1527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lukostřelba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283968" y="5085184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kopaná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619672" y="5085184"/>
            <a:ext cx="1688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horolezectví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139952" y="3212976"/>
            <a:ext cx="130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cyklistika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115616" y="2817465"/>
            <a:ext cx="1906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/>
              <a:t>Inline</a:t>
            </a:r>
            <a:r>
              <a:rPr lang="cs-CZ" sz="2000" b="1" dirty="0"/>
              <a:t> bruslení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968805" y="5269850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badminton</a:t>
            </a:r>
          </a:p>
        </p:txBody>
      </p:sp>
    </p:spTree>
    <p:extLst>
      <p:ext uri="{BB962C8B-B14F-4D97-AF65-F5344CB8AC3E}">
        <p14:creationId xmlns:p14="http://schemas.microsoft.com/office/powerpoint/2010/main" val="24380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547937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99" y="1287810"/>
            <a:ext cx="237807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6" y="341642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074" y="3378323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79452" y="612458"/>
            <a:ext cx="1888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Vodní sporty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04874" y="5707578"/>
            <a:ext cx="2632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Pokus se je pojmenovat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99" y="3429000"/>
            <a:ext cx="2378075" cy="173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238" y="5892244"/>
            <a:ext cx="844425" cy="8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71599" y="2658577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kanoistika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23492" y="2658577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plavání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566357" y="2644438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potápění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83568" y="4797152"/>
            <a:ext cx="1824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Vodní lyžování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923492" y="4727396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windsurfing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588224" y="4941168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Skoky do vody</a:t>
            </a:r>
          </a:p>
        </p:txBody>
      </p:sp>
    </p:spTree>
    <p:extLst>
      <p:ext uri="{BB962C8B-B14F-4D97-AF65-F5344CB8AC3E}">
        <p14:creationId xmlns:p14="http://schemas.microsoft.com/office/powerpoint/2010/main" val="303328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27541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94" y="1327445"/>
            <a:ext cx="21431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8" y="4221088"/>
            <a:ext cx="2417542" cy="148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581" y="1995404"/>
            <a:ext cx="1293263" cy="12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212" y="3939578"/>
            <a:ext cx="22860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560" y="3787561"/>
            <a:ext cx="1893192" cy="189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584" y="404664"/>
            <a:ext cx="8094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Pro který druh sportu  jsou určeny tyto pomůcky?</a:t>
            </a:r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877272"/>
            <a:ext cx="98024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43607" y="3372959"/>
            <a:ext cx="1151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tenis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775282" y="3372959"/>
            <a:ext cx="1143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kopaná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236296" y="3194345"/>
            <a:ext cx="125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kopaná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43608" y="6237312"/>
            <a:ext cx="130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cyklistika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272581" y="6237312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vzpírání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452320" y="6021288"/>
            <a:ext cx="1043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box</a:t>
            </a:r>
          </a:p>
        </p:txBody>
      </p:sp>
    </p:spTree>
    <p:extLst>
      <p:ext uri="{BB962C8B-B14F-4D97-AF65-F5344CB8AC3E}">
        <p14:creationId xmlns:p14="http://schemas.microsoft.com/office/powerpoint/2010/main" val="33391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1195387"/>
            <a:ext cx="150653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181" y="1581149"/>
            <a:ext cx="25622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986" y="4067193"/>
            <a:ext cx="2016224" cy="151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5387"/>
            <a:ext cx="17335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088861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7" y="383381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627784" y="565974"/>
            <a:ext cx="3165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Pokračuj v hádání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55576" y="3833812"/>
            <a:ext cx="1513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lukostřelb</a:t>
            </a:r>
            <a:r>
              <a:rPr lang="cs-CZ" dirty="0"/>
              <a:t>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382963" y="3472372"/>
            <a:ext cx="185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Lyžování- sjezd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07704" y="6021288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kuželky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889500" y="6021288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bowling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604098" y="6021288"/>
            <a:ext cx="1176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lyžování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12" y="1078578"/>
            <a:ext cx="1257046" cy="162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06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1484784"/>
            <a:ext cx="588334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Věnuješ se nějakému druhu sportu?</a:t>
            </a:r>
          </a:p>
          <a:p>
            <a:endParaRPr lang="cs-CZ" sz="2800" dirty="0"/>
          </a:p>
          <a:p>
            <a:r>
              <a:rPr lang="cs-CZ" sz="2800" dirty="0"/>
              <a:t>Jaký sport se ti líbí?</a:t>
            </a:r>
          </a:p>
          <a:p>
            <a:endParaRPr lang="cs-CZ" sz="2800" dirty="0"/>
          </a:p>
          <a:p>
            <a:r>
              <a:rPr lang="cs-CZ" sz="2800" dirty="0"/>
              <a:t>Znáš některé naše sportovce? 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66" y="2917982"/>
            <a:ext cx="2174937" cy="281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69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339</TotalTime>
  <Words>203</Words>
  <Application>Microsoft Office PowerPoint</Application>
  <PresentationFormat>Předvádění na obrazovce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Georgia</vt:lpstr>
      <vt:lpstr>Trebuchet MS</vt:lpstr>
      <vt:lpstr>Aerodynamika</vt:lpstr>
      <vt:lpstr>Volný čas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SŠ, ZŠ a MŠ Karviná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Volný čas - sport</dc:title>
  <dc:subject>Člověk a společnost, Věcné učení</dc:subject>
  <dc:creator>pc;Mgr. Prchalová Zdeňka</dc:creator>
  <cp:lastModifiedBy>Petra Sojková</cp:lastModifiedBy>
  <cp:revision>40</cp:revision>
  <dcterms:created xsi:type="dcterms:W3CDTF">2012-02-14T18:24:38Z</dcterms:created>
  <dcterms:modified xsi:type="dcterms:W3CDTF">2020-05-11T06:31:39Z</dcterms:modified>
  <cp:category>Pro 7., 10. roč. ZŠS</cp:category>
</cp:coreProperties>
</file>