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4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65" d="100"/>
          <a:sy n="65" d="100"/>
        </p:scale>
        <p:origin x="1312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7350-1AF1-48BD-B77D-1A4D0E72C61F}" type="datetimeFigureOut">
              <a:rPr lang="cs-CZ" smtClean="0"/>
              <a:t>11.05.2020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18A0FE-B3A1-4FE7-B619-D8611B05D1D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7350-1AF1-48BD-B77D-1A4D0E72C61F}" type="datetimeFigureOut">
              <a:rPr lang="cs-CZ" smtClean="0"/>
              <a:t>11.05.2020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A0FE-B3A1-4FE7-B619-D8611B05D1D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7350-1AF1-48BD-B77D-1A4D0E72C61F}" type="datetimeFigureOut">
              <a:rPr lang="cs-CZ" smtClean="0"/>
              <a:t>11.05.2020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A0FE-B3A1-4FE7-B619-D8611B05D1D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7350-1AF1-48BD-B77D-1A4D0E72C61F}" type="datetimeFigureOut">
              <a:rPr lang="cs-CZ" smtClean="0"/>
              <a:t>11.05.2020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A0FE-B3A1-4FE7-B619-D8611B05D1D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7350-1AF1-48BD-B77D-1A4D0E72C61F}" type="datetimeFigureOut">
              <a:rPr lang="cs-CZ" smtClean="0"/>
              <a:t>11.05.2020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A0FE-B3A1-4FE7-B619-D8611B05D1D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7350-1AF1-48BD-B77D-1A4D0E72C61F}" type="datetimeFigureOut">
              <a:rPr lang="cs-CZ" smtClean="0"/>
              <a:t>11.05.2020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A0FE-B3A1-4FE7-B619-D8611B05D1D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7350-1AF1-48BD-B77D-1A4D0E72C61F}" type="datetimeFigureOut">
              <a:rPr lang="cs-CZ" smtClean="0"/>
              <a:t>11.05.2020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A0FE-B3A1-4FE7-B619-D8611B05D1D7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7350-1AF1-48BD-B77D-1A4D0E72C61F}" type="datetimeFigureOut">
              <a:rPr lang="cs-CZ" smtClean="0"/>
              <a:t>11.05.2020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A0FE-B3A1-4FE7-B619-D8611B05D1D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7350-1AF1-48BD-B77D-1A4D0E72C61F}" type="datetimeFigureOut">
              <a:rPr lang="cs-CZ" smtClean="0"/>
              <a:t>11.05.2020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A0FE-B3A1-4FE7-B619-D8611B05D1D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7350-1AF1-48BD-B77D-1A4D0E72C61F}" type="datetimeFigureOut">
              <a:rPr lang="cs-CZ" smtClean="0"/>
              <a:t>11.05.2020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A0FE-B3A1-4FE7-B619-D8611B05D1D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7350-1AF1-48BD-B77D-1A4D0E72C61F}" type="datetimeFigureOut">
              <a:rPr lang="cs-CZ" smtClean="0"/>
              <a:t>11.05.2020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A0FE-B3A1-4FE7-B619-D8611B05D1D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7A87350-1AF1-48BD-B77D-1A4D0E72C61F}" type="datetimeFigureOut">
              <a:rPr lang="cs-CZ" smtClean="0"/>
              <a:t>11.05.2020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C18A0FE-B3A1-4FE7-B619-D8611B05D1D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3" y="332656"/>
            <a:ext cx="3794300" cy="628167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00933" y="1694178"/>
            <a:ext cx="84969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800" b="1" dirty="0">
                <a:ln w="38100"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Volný čas, </a:t>
            </a:r>
          </a:p>
          <a:p>
            <a:pPr algn="ctr"/>
            <a:r>
              <a:rPr lang="cs-CZ" sz="8800" b="1" dirty="0">
                <a:ln w="38100"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zájmy a záliby</a:t>
            </a:r>
          </a:p>
        </p:txBody>
      </p:sp>
    </p:spTree>
    <p:extLst>
      <p:ext uri="{BB962C8B-B14F-4D97-AF65-F5344CB8AC3E}">
        <p14:creationId xmlns:p14="http://schemas.microsoft.com/office/powerpoint/2010/main" val="3944894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548680"/>
            <a:ext cx="84969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C00000"/>
                </a:solidFill>
              </a:rPr>
              <a:t>Každý člověk má kromě práce, učení a různých povinností i volný čas, kdy se věnuje svým zájmům a zálibám. Trvalejším zálibám se někdy říká koníčky.</a:t>
            </a:r>
          </a:p>
          <a:p>
            <a:r>
              <a:rPr lang="cs-CZ" sz="3600" dirty="0">
                <a:solidFill>
                  <a:srgbClr val="C00000"/>
                </a:solidFill>
              </a:rPr>
              <a:t>Škola a různé zájmové organizace nabízí dětem různé možnosti, jak trávit volný čas.</a:t>
            </a:r>
          </a:p>
          <a:p>
            <a:r>
              <a:rPr lang="cs-CZ" sz="3600" dirty="0">
                <a:solidFill>
                  <a:srgbClr val="C00000"/>
                </a:solidFill>
              </a:rPr>
              <a:t>I doma můžeme volný čas vhodně využít.</a:t>
            </a:r>
          </a:p>
          <a:p>
            <a:endParaRPr lang="cs-CZ" sz="3600" dirty="0">
              <a:solidFill>
                <a:srgbClr val="C00000"/>
              </a:solidFill>
            </a:endParaRPr>
          </a:p>
          <a:p>
            <a:r>
              <a:rPr lang="cs-CZ" sz="3600" b="1" u="sng" dirty="0">
                <a:solidFill>
                  <a:srgbClr val="C00000"/>
                </a:solidFill>
              </a:rPr>
              <a:t>Volný čas využíváme k odpočinku i zábavě. </a:t>
            </a:r>
          </a:p>
        </p:txBody>
      </p:sp>
    </p:spTree>
    <p:extLst>
      <p:ext uri="{BB962C8B-B14F-4D97-AF65-F5344CB8AC3E}">
        <p14:creationId xmlns:p14="http://schemas.microsoft.com/office/powerpoint/2010/main" val="625097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059832" y="260648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u="sng" dirty="0">
                <a:solidFill>
                  <a:srgbClr val="C00000"/>
                </a:solidFill>
              </a:rPr>
              <a:t>Sport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0" y="475242"/>
            <a:ext cx="2015405" cy="182603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638" y="444886"/>
            <a:ext cx="1997371" cy="281534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92195"/>
            <a:ext cx="933488" cy="270894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525559"/>
            <a:ext cx="1683481" cy="232258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06570" y="3470945"/>
            <a:ext cx="1674425" cy="275349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437" y="4581128"/>
            <a:ext cx="1788790" cy="178879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123" y="2276872"/>
            <a:ext cx="2349418" cy="179338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288" y="4293096"/>
            <a:ext cx="1741698" cy="168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0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449541" y="116632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u="sng" dirty="0">
                <a:solidFill>
                  <a:srgbClr val="C00000"/>
                </a:solidFill>
              </a:rPr>
              <a:t>Umění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39962"/>
            <a:ext cx="4422158" cy="318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75152" y="2604565"/>
            <a:ext cx="4134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návštěva divadelních představení,</a:t>
            </a:r>
          </a:p>
          <a:p>
            <a:r>
              <a:rPr lang="cs-CZ" sz="2000" b="1" dirty="0"/>
              <a:t>hraní amatérského divadla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870032"/>
            <a:ext cx="2200378" cy="482453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300192" y="5890871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fotografování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645024"/>
            <a:ext cx="2559642" cy="2991268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387226" y="5721062"/>
            <a:ext cx="2264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1">
                    <a:lumMod val="10000"/>
                  </a:schemeClr>
                </a:solidFill>
              </a:rPr>
              <a:t>četba</a:t>
            </a:r>
          </a:p>
        </p:txBody>
      </p:sp>
    </p:spTree>
    <p:extLst>
      <p:ext uri="{BB962C8B-B14F-4D97-AF65-F5344CB8AC3E}">
        <p14:creationId xmlns:p14="http://schemas.microsoft.com/office/powerpoint/2010/main" val="4157868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71600" y="22655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u="sng" dirty="0">
                <a:solidFill>
                  <a:srgbClr val="C00000"/>
                </a:solidFill>
              </a:rPr>
              <a:t>Výtvarné a pracovní činnosti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03" y="1916832"/>
            <a:ext cx="4107882" cy="155014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403648" y="3586887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1">
                    <a:lumMod val="10000"/>
                  </a:schemeClr>
                </a:solidFill>
              </a:rPr>
              <a:t>modelářství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426" y="1948555"/>
            <a:ext cx="1949336" cy="168768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237049" y="3284115"/>
            <a:ext cx="966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1">
                    <a:lumMod val="10000"/>
                  </a:schemeClr>
                </a:solidFill>
              </a:rPr>
              <a:t>pletení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437112"/>
            <a:ext cx="2124826" cy="1728192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03648" y="6309320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1">
                    <a:lumMod val="10000"/>
                  </a:schemeClr>
                </a:solidFill>
              </a:rPr>
              <a:t>šití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914" y="3986997"/>
            <a:ext cx="2224180" cy="2172281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3635896" y="615927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1">
                    <a:lumMod val="10000"/>
                  </a:schemeClr>
                </a:solidFill>
              </a:rPr>
              <a:t>malován</a:t>
            </a:r>
            <a:r>
              <a:rPr lang="cs-CZ" b="1" dirty="0">
                <a:solidFill>
                  <a:schemeClr val="bg1">
                    <a:lumMod val="10000"/>
                  </a:schemeClr>
                </a:solidFill>
              </a:rPr>
              <a:t>í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45" y="3786942"/>
            <a:ext cx="2622166" cy="1861738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6444208" y="587727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1">
                    <a:lumMod val="10000"/>
                  </a:schemeClr>
                </a:solidFill>
              </a:rPr>
              <a:t>zahradničení</a:t>
            </a:r>
          </a:p>
        </p:txBody>
      </p:sp>
    </p:spTree>
    <p:extLst>
      <p:ext uri="{BB962C8B-B14F-4D97-AF65-F5344CB8AC3E}">
        <p14:creationId xmlns:p14="http://schemas.microsoft.com/office/powerpoint/2010/main" val="2654080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11760" y="332656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u="sng" dirty="0">
                <a:solidFill>
                  <a:srgbClr val="C00000"/>
                </a:solidFill>
              </a:rPr>
              <a:t>Chovatelství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24" y="4045412"/>
            <a:ext cx="3318944" cy="2323261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219733" y="6344293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1">
                    <a:lumMod val="10000"/>
                  </a:schemeClr>
                </a:solidFill>
              </a:rPr>
              <a:t>akvaristika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607" y="1412776"/>
            <a:ext cx="3063218" cy="229128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020272" y="3627531"/>
            <a:ext cx="1419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1">
                    <a:lumMod val="10000"/>
                  </a:schemeClr>
                </a:solidFill>
              </a:rPr>
              <a:t>kynologie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17031"/>
            <a:ext cx="3070455" cy="4621111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03648" y="6159637"/>
            <a:ext cx="2278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1">
                    <a:lumMod val="10000"/>
                  </a:schemeClr>
                </a:solidFill>
              </a:rPr>
              <a:t>myslivectví</a:t>
            </a:r>
          </a:p>
        </p:txBody>
      </p:sp>
    </p:spTree>
    <p:extLst>
      <p:ext uri="{BB962C8B-B14F-4D97-AF65-F5344CB8AC3E}">
        <p14:creationId xmlns:p14="http://schemas.microsoft.com/office/powerpoint/2010/main" val="959727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71778" y="188640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u="sng" dirty="0">
                <a:solidFill>
                  <a:srgbClr val="C00000"/>
                </a:solidFill>
              </a:rPr>
              <a:t>Sběratelství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76" y="1432728"/>
            <a:ext cx="3256329" cy="394048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81976" y="5557882"/>
            <a:ext cx="3033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1">
                    <a:lumMod val="10000"/>
                  </a:schemeClr>
                </a:solidFill>
              </a:rPr>
              <a:t>filatelie (sbírání známek</a:t>
            </a:r>
            <a:r>
              <a:rPr lang="cs-CZ" dirty="0"/>
              <a:t>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37484"/>
            <a:ext cx="4187957" cy="314096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788024" y="5157192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1">
                    <a:lumMod val="10000"/>
                  </a:schemeClr>
                </a:solidFill>
              </a:rPr>
              <a:t>numismatika (sbírání mincí)</a:t>
            </a:r>
          </a:p>
        </p:txBody>
      </p:sp>
    </p:spTree>
    <p:extLst>
      <p:ext uri="{BB962C8B-B14F-4D97-AF65-F5344CB8AC3E}">
        <p14:creationId xmlns:p14="http://schemas.microsoft.com/office/powerpoint/2010/main" val="2585243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154291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u="sng" dirty="0">
                <a:solidFill>
                  <a:srgbClr val="C00000"/>
                </a:solidFill>
              </a:rPr>
              <a:t>Jak trávíš volný čas ty?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968905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>
                <a:solidFill>
                  <a:srgbClr val="002060"/>
                </a:solidFill>
              </a:rPr>
              <a:t>Já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323528" y="968905"/>
            <a:ext cx="3636404" cy="43323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85311"/>
            <a:ext cx="12477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063" y="2204864"/>
            <a:ext cx="1447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2" y="1688175"/>
            <a:ext cx="15906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3086565"/>
            <a:ext cx="12096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13" y="3572340"/>
            <a:ext cx="11334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763" y="3862532"/>
            <a:ext cx="10477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4693671"/>
            <a:ext cx="13144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063" y="5503143"/>
            <a:ext cx="16668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950818"/>
            <a:ext cx="13239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639556"/>
            <a:ext cx="15906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53836"/>
            <a:ext cx="16097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1377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Vlastní 4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77FFFE"/>
      </a:hlink>
      <a:folHlink>
        <a:srgbClr val="CF9BF7"/>
      </a:folHlink>
    </a:clrScheme>
    <a:fontScheme name="Office – klasické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323</TotalTime>
  <Words>108</Words>
  <Application>Microsoft Office PowerPoint</Application>
  <PresentationFormat>Předvádění na obrazovce 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Courier New</vt:lpstr>
      <vt:lpstr>Times New Roman</vt:lpstr>
      <vt:lpstr>Exekutivní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Ivana</dc:creator>
  <cp:lastModifiedBy>Petra Sojková</cp:lastModifiedBy>
  <cp:revision>20</cp:revision>
  <dcterms:created xsi:type="dcterms:W3CDTF">2012-03-06T20:01:05Z</dcterms:created>
  <dcterms:modified xsi:type="dcterms:W3CDTF">2020-05-11T06:30:50Z</dcterms:modified>
</cp:coreProperties>
</file>