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8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8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8BB46B-67DD-4D55-8343-6F230BD1A3E4}" type="doc">
      <dgm:prSet loTypeId="urn:microsoft.com/office/officeart/2005/8/layout/radial1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618BAE2A-F54B-4D46-8472-7D5ED1CCE1FE}">
      <dgm:prSet phldrT="[Text]"/>
      <dgm:spPr/>
      <dgm:t>
        <a:bodyPr/>
        <a:lstStyle/>
        <a:p>
          <a:r>
            <a:rPr lang="cs-CZ" dirty="0" smtClean="0"/>
            <a:t>VÝŽIVA</a:t>
          </a:r>
          <a:endParaRPr lang="cs-CZ" dirty="0"/>
        </a:p>
      </dgm:t>
    </dgm:pt>
    <dgm:pt modelId="{33C1B70C-7E02-4633-8D0E-57D809AAF1EB}" type="parTrans" cxnId="{64D7B814-0531-4692-845A-622AEFB28F57}">
      <dgm:prSet/>
      <dgm:spPr/>
      <dgm:t>
        <a:bodyPr/>
        <a:lstStyle/>
        <a:p>
          <a:endParaRPr lang="cs-CZ"/>
        </a:p>
      </dgm:t>
    </dgm:pt>
    <dgm:pt modelId="{1CD0004B-86E4-4A17-BCF4-E8B7A3F95649}" type="sibTrans" cxnId="{64D7B814-0531-4692-845A-622AEFB28F57}">
      <dgm:prSet/>
      <dgm:spPr/>
      <dgm:t>
        <a:bodyPr/>
        <a:lstStyle/>
        <a:p>
          <a:endParaRPr lang="cs-CZ"/>
        </a:p>
      </dgm:t>
    </dgm:pt>
    <dgm:pt modelId="{B7A27B4D-6857-41DB-A6A8-A7A741F83A82}">
      <dgm:prSet phldrT="[Text]"/>
      <dgm:spPr/>
      <dgm:t>
        <a:bodyPr/>
        <a:lstStyle/>
        <a:p>
          <a:r>
            <a:rPr lang="cs-CZ" dirty="0" smtClean="0"/>
            <a:t>CUKRY</a:t>
          </a:r>
          <a:endParaRPr lang="cs-CZ" dirty="0"/>
        </a:p>
      </dgm:t>
    </dgm:pt>
    <dgm:pt modelId="{9AFA8442-6BDD-43B6-8DA1-A71F5A4993C5}" type="parTrans" cxnId="{D845097E-605B-4F50-8E0B-6C1A17CB2960}">
      <dgm:prSet/>
      <dgm:spPr/>
      <dgm:t>
        <a:bodyPr/>
        <a:lstStyle/>
        <a:p>
          <a:endParaRPr lang="cs-CZ" dirty="0"/>
        </a:p>
      </dgm:t>
    </dgm:pt>
    <dgm:pt modelId="{FD974351-F6A2-432D-B99D-60D4C884C76C}" type="sibTrans" cxnId="{D845097E-605B-4F50-8E0B-6C1A17CB2960}">
      <dgm:prSet/>
      <dgm:spPr/>
      <dgm:t>
        <a:bodyPr/>
        <a:lstStyle/>
        <a:p>
          <a:endParaRPr lang="cs-CZ"/>
        </a:p>
      </dgm:t>
    </dgm:pt>
    <dgm:pt modelId="{A42D1A9C-E116-4530-AC7A-21ADD09C006D}">
      <dgm:prSet phldrT="[Text]"/>
      <dgm:spPr/>
      <dgm:t>
        <a:bodyPr/>
        <a:lstStyle/>
        <a:p>
          <a:r>
            <a:rPr lang="cs-CZ" dirty="0" smtClean="0"/>
            <a:t>BÍLKOVINY</a:t>
          </a:r>
          <a:endParaRPr lang="cs-CZ" dirty="0"/>
        </a:p>
      </dgm:t>
    </dgm:pt>
    <dgm:pt modelId="{82A839E1-3E38-4764-98EB-F8690CE4E278}" type="parTrans" cxnId="{2810596D-CCFE-49DC-BF96-02EA85D468F5}">
      <dgm:prSet/>
      <dgm:spPr/>
      <dgm:t>
        <a:bodyPr/>
        <a:lstStyle/>
        <a:p>
          <a:endParaRPr lang="cs-CZ" dirty="0"/>
        </a:p>
      </dgm:t>
    </dgm:pt>
    <dgm:pt modelId="{43FEA91E-7615-4EF6-8279-413C74A213BA}" type="sibTrans" cxnId="{2810596D-CCFE-49DC-BF96-02EA85D468F5}">
      <dgm:prSet/>
      <dgm:spPr/>
      <dgm:t>
        <a:bodyPr/>
        <a:lstStyle/>
        <a:p>
          <a:endParaRPr lang="cs-CZ"/>
        </a:p>
      </dgm:t>
    </dgm:pt>
    <dgm:pt modelId="{0D6DD5C5-F4BD-42FF-8348-4B9E3ACD61B5}">
      <dgm:prSet phldrT="[Text]"/>
      <dgm:spPr/>
      <dgm:t>
        <a:bodyPr/>
        <a:lstStyle/>
        <a:p>
          <a:r>
            <a:rPr lang="cs-CZ" dirty="0" smtClean="0"/>
            <a:t>STOPOVÉ PRVKY A MINERÁLNÍ LÁTKY</a:t>
          </a:r>
          <a:endParaRPr lang="cs-CZ" dirty="0"/>
        </a:p>
      </dgm:t>
    </dgm:pt>
    <dgm:pt modelId="{739F5F99-60A9-41DC-87F1-8B0E50E8D3E5}" type="parTrans" cxnId="{D6DD25E6-0458-4491-9038-16A8344B4571}">
      <dgm:prSet/>
      <dgm:spPr/>
      <dgm:t>
        <a:bodyPr/>
        <a:lstStyle/>
        <a:p>
          <a:endParaRPr lang="cs-CZ" dirty="0"/>
        </a:p>
      </dgm:t>
    </dgm:pt>
    <dgm:pt modelId="{D79887E7-064F-42AE-8440-143086F0A41C}" type="sibTrans" cxnId="{D6DD25E6-0458-4491-9038-16A8344B4571}">
      <dgm:prSet/>
      <dgm:spPr/>
      <dgm:t>
        <a:bodyPr/>
        <a:lstStyle/>
        <a:p>
          <a:endParaRPr lang="cs-CZ"/>
        </a:p>
      </dgm:t>
    </dgm:pt>
    <dgm:pt modelId="{AA0EDF5D-FF4E-4609-85D4-D1D302DA91EF}">
      <dgm:prSet phldrT="[Text]"/>
      <dgm:spPr/>
      <dgm:t>
        <a:bodyPr/>
        <a:lstStyle/>
        <a:p>
          <a:r>
            <a:rPr lang="cs-CZ" b="1" dirty="0" smtClean="0"/>
            <a:t>TUKY</a:t>
          </a:r>
          <a:endParaRPr lang="cs-CZ" b="1" dirty="0"/>
        </a:p>
      </dgm:t>
    </dgm:pt>
    <dgm:pt modelId="{211E33C5-8560-4947-96E6-91D6D3C4DFDF}" type="parTrans" cxnId="{94EDA120-EDCC-447A-927E-DB5CF859C364}">
      <dgm:prSet/>
      <dgm:spPr/>
      <dgm:t>
        <a:bodyPr/>
        <a:lstStyle/>
        <a:p>
          <a:endParaRPr lang="cs-CZ" dirty="0"/>
        </a:p>
      </dgm:t>
    </dgm:pt>
    <dgm:pt modelId="{454DCCD1-1039-44CE-A715-DF662FF4653C}" type="sibTrans" cxnId="{94EDA120-EDCC-447A-927E-DB5CF859C364}">
      <dgm:prSet/>
      <dgm:spPr/>
      <dgm:t>
        <a:bodyPr/>
        <a:lstStyle/>
        <a:p>
          <a:endParaRPr lang="cs-CZ"/>
        </a:p>
      </dgm:t>
    </dgm:pt>
    <dgm:pt modelId="{840CCF21-A9C1-4D7D-AA8B-ADB91E0FAA5C}" type="pres">
      <dgm:prSet presAssocID="{6D8BB46B-67DD-4D55-8343-6F230BD1A3E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01B17E6-970C-4188-B796-C684E0F7463C}" type="pres">
      <dgm:prSet presAssocID="{618BAE2A-F54B-4D46-8472-7D5ED1CCE1FE}" presName="centerShape" presStyleLbl="node0" presStyleIdx="0" presStyleCnt="1"/>
      <dgm:spPr/>
      <dgm:t>
        <a:bodyPr/>
        <a:lstStyle/>
        <a:p>
          <a:endParaRPr lang="cs-CZ"/>
        </a:p>
      </dgm:t>
    </dgm:pt>
    <dgm:pt modelId="{6BB8C250-8C9D-4656-ACCA-7206FEB55EBD}" type="pres">
      <dgm:prSet presAssocID="{9AFA8442-6BDD-43B6-8DA1-A71F5A4993C5}" presName="Name9" presStyleLbl="parChTrans1D2" presStyleIdx="0" presStyleCnt="4"/>
      <dgm:spPr/>
      <dgm:t>
        <a:bodyPr/>
        <a:lstStyle/>
        <a:p>
          <a:endParaRPr lang="cs-CZ"/>
        </a:p>
      </dgm:t>
    </dgm:pt>
    <dgm:pt modelId="{19880C6E-F58C-439B-A70F-8A9F9CCC1F76}" type="pres">
      <dgm:prSet presAssocID="{9AFA8442-6BDD-43B6-8DA1-A71F5A4993C5}" presName="connTx" presStyleLbl="parChTrans1D2" presStyleIdx="0" presStyleCnt="4"/>
      <dgm:spPr/>
      <dgm:t>
        <a:bodyPr/>
        <a:lstStyle/>
        <a:p>
          <a:endParaRPr lang="cs-CZ"/>
        </a:p>
      </dgm:t>
    </dgm:pt>
    <dgm:pt modelId="{41578C5F-17AC-4E5F-8BBF-FB825BB439A0}" type="pres">
      <dgm:prSet presAssocID="{B7A27B4D-6857-41DB-A6A8-A7A741F83A8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7344AE-3EB4-4F5D-87F3-C8DD3F50D8DA}" type="pres">
      <dgm:prSet presAssocID="{82A839E1-3E38-4764-98EB-F8690CE4E278}" presName="Name9" presStyleLbl="parChTrans1D2" presStyleIdx="1" presStyleCnt="4"/>
      <dgm:spPr/>
      <dgm:t>
        <a:bodyPr/>
        <a:lstStyle/>
        <a:p>
          <a:endParaRPr lang="cs-CZ"/>
        </a:p>
      </dgm:t>
    </dgm:pt>
    <dgm:pt modelId="{9D7A0CE8-8AD6-4FEA-8555-60E68185CB56}" type="pres">
      <dgm:prSet presAssocID="{82A839E1-3E38-4764-98EB-F8690CE4E278}" presName="connTx" presStyleLbl="parChTrans1D2" presStyleIdx="1" presStyleCnt="4"/>
      <dgm:spPr/>
      <dgm:t>
        <a:bodyPr/>
        <a:lstStyle/>
        <a:p>
          <a:endParaRPr lang="cs-CZ"/>
        </a:p>
      </dgm:t>
    </dgm:pt>
    <dgm:pt modelId="{C2632498-E1FB-4600-8F76-6DF54982D5FC}" type="pres">
      <dgm:prSet presAssocID="{A42D1A9C-E116-4530-AC7A-21ADD09C006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72F717-25AD-475B-A926-CA2A4487ABC1}" type="pres">
      <dgm:prSet presAssocID="{739F5F99-60A9-41DC-87F1-8B0E50E8D3E5}" presName="Name9" presStyleLbl="parChTrans1D2" presStyleIdx="2" presStyleCnt="4"/>
      <dgm:spPr/>
      <dgm:t>
        <a:bodyPr/>
        <a:lstStyle/>
        <a:p>
          <a:endParaRPr lang="cs-CZ"/>
        </a:p>
      </dgm:t>
    </dgm:pt>
    <dgm:pt modelId="{9406100D-570F-4710-9C4C-82B1C6950347}" type="pres">
      <dgm:prSet presAssocID="{739F5F99-60A9-41DC-87F1-8B0E50E8D3E5}" presName="connTx" presStyleLbl="parChTrans1D2" presStyleIdx="2" presStyleCnt="4"/>
      <dgm:spPr/>
      <dgm:t>
        <a:bodyPr/>
        <a:lstStyle/>
        <a:p>
          <a:endParaRPr lang="cs-CZ"/>
        </a:p>
      </dgm:t>
    </dgm:pt>
    <dgm:pt modelId="{867FDFA4-5A19-4EFD-A493-EEB41299AB06}" type="pres">
      <dgm:prSet presAssocID="{0D6DD5C5-F4BD-42FF-8348-4B9E3ACD61B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9CBEDC-1583-4F18-8F82-899DB153B835}" type="pres">
      <dgm:prSet presAssocID="{211E33C5-8560-4947-96E6-91D6D3C4DFDF}" presName="Name9" presStyleLbl="parChTrans1D2" presStyleIdx="3" presStyleCnt="4"/>
      <dgm:spPr/>
      <dgm:t>
        <a:bodyPr/>
        <a:lstStyle/>
        <a:p>
          <a:endParaRPr lang="cs-CZ"/>
        </a:p>
      </dgm:t>
    </dgm:pt>
    <dgm:pt modelId="{3482C9DF-D952-4A7C-8CCB-2A85E957B8D7}" type="pres">
      <dgm:prSet presAssocID="{211E33C5-8560-4947-96E6-91D6D3C4DFDF}" presName="connTx" presStyleLbl="parChTrans1D2" presStyleIdx="3" presStyleCnt="4"/>
      <dgm:spPr/>
      <dgm:t>
        <a:bodyPr/>
        <a:lstStyle/>
        <a:p>
          <a:endParaRPr lang="cs-CZ"/>
        </a:p>
      </dgm:t>
    </dgm:pt>
    <dgm:pt modelId="{AD9AA456-93C0-4F98-94F3-66F9212EAE55}" type="pres">
      <dgm:prSet presAssocID="{AA0EDF5D-FF4E-4609-85D4-D1D302DA91E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05B88F0-497F-4209-BEA7-39DBE5FD5835}" type="presOf" srcId="{B7A27B4D-6857-41DB-A6A8-A7A741F83A82}" destId="{41578C5F-17AC-4E5F-8BBF-FB825BB439A0}" srcOrd="0" destOrd="0" presId="urn:microsoft.com/office/officeart/2005/8/layout/radial1"/>
    <dgm:cxn modelId="{925AB5E1-4443-41B6-9F50-4076B86B925D}" type="presOf" srcId="{AA0EDF5D-FF4E-4609-85D4-D1D302DA91EF}" destId="{AD9AA456-93C0-4F98-94F3-66F9212EAE55}" srcOrd="0" destOrd="0" presId="urn:microsoft.com/office/officeart/2005/8/layout/radial1"/>
    <dgm:cxn modelId="{3968305E-8977-4CCB-BAC0-A8A965B77E74}" type="presOf" srcId="{A42D1A9C-E116-4530-AC7A-21ADD09C006D}" destId="{C2632498-E1FB-4600-8F76-6DF54982D5FC}" srcOrd="0" destOrd="0" presId="urn:microsoft.com/office/officeart/2005/8/layout/radial1"/>
    <dgm:cxn modelId="{0B8C4639-00CB-47EC-AABA-A3CAA7F2FC04}" type="presOf" srcId="{6D8BB46B-67DD-4D55-8343-6F230BD1A3E4}" destId="{840CCF21-A9C1-4D7D-AA8B-ADB91E0FAA5C}" srcOrd="0" destOrd="0" presId="urn:microsoft.com/office/officeart/2005/8/layout/radial1"/>
    <dgm:cxn modelId="{3418E3DA-684B-4DA8-BF65-1DA6F0479D35}" type="presOf" srcId="{211E33C5-8560-4947-96E6-91D6D3C4DFDF}" destId="{CD9CBEDC-1583-4F18-8F82-899DB153B835}" srcOrd="0" destOrd="0" presId="urn:microsoft.com/office/officeart/2005/8/layout/radial1"/>
    <dgm:cxn modelId="{64D7B814-0531-4692-845A-622AEFB28F57}" srcId="{6D8BB46B-67DD-4D55-8343-6F230BD1A3E4}" destId="{618BAE2A-F54B-4D46-8472-7D5ED1CCE1FE}" srcOrd="0" destOrd="0" parTransId="{33C1B70C-7E02-4633-8D0E-57D809AAF1EB}" sibTransId="{1CD0004B-86E4-4A17-BCF4-E8B7A3F95649}"/>
    <dgm:cxn modelId="{8C7E4B08-9906-435E-A197-1D4657061C7E}" type="presOf" srcId="{82A839E1-3E38-4764-98EB-F8690CE4E278}" destId="{B37344AE-3EB4-4F5D-87F3-C8DD3F50D8DA}" srcOrd="0" destOrd="0" presId="urn:microsoft.com/office/officeart/2005/8/layout/radial1"/>
    <dgm:cxn modelId="{B167EFD0-3100-4BB4-B3EA-3D42372127F1}" type="presOf" srcId="{618BAE2A-F54B-4D46-8472-7D5ED1CCE1FE}" destId="{A01B17E6-970C-4188-B796-C684E0F7463C}" srcOrd="0" destOrd="0" presId="urn:microsoft.com/office/officeart/2005/8/layout/radial1"/>
    <dgm:cxn modelId="{D6DD25E6-0458-4491-9038-16A8344B4571}" srcId="{618BAE2A-F54B-4D46-8472-7D5ED1CCE1FE}" destId="{0D6DD5C5-F4BD-42FF-8348-4B9E3ACD61B5}" srcOrd="2" destOrd="0" parTransId="{739F5F99-60A9-41DC-87F1-8B0E50E8D3E5}" sibTransId="{D79887E7-064F-42AE-8440-143086F0A41C}"/>
    <dgm:cxn modelId="{84C63EEA-7B5D-48C9-9AA2-42FDE1D50729}" type="presOf" srcId="{9AFA8442-6BDD-43B6-8DA1-A71F5A4993C5}" destId="{6BB8C250-8C9D-4656-ACCA-7206FEB55EBD}" srcOrd="0" destOrd="0" presId="urn:microsoft.com/office/officeart/2005/8/layout/radial1"/>
    <dgm:cxn modelId="{2810596D-CCFE-49DC-BF96-02EA85D468F5}" srcId="{618BAE2A-F54B-4D46-8472-7D5ED1CCE1FE}" destId="{A42D1A9C-E116-4530-AC7A-21ADD09C006D}" srcOrd="1" destOrd="0" parTransId="{82A839E1-3E38-4764-98EB-F8690CE4E278}" sibTransId="{43FEA91E-7615-4EF6-8279-413C74A213BA}"/>
    <dgm:cxn modelId="{7C24C99A-93C5-41AF-8678-5577D8AC44D8}" type="presOf" srcId="{82A839E1-3E38-4764-98EB-F8690CE4E278}" destId="{9D7A0CE8-8AD6-4FEA-8555-60E68185CB56}" srcOrd="1" destOrd="0" presId="urn:microsoft.com/office/officeart/2005/8/layout/radial1"/>
    <dgm:cxn modelId="{1A9EFE44-5A97-4374-83C0-7DE7F944BA9A}" type="presOf" srcId="{9AFA8442-6BDD-43B6-8DA1-A71F5A4993C5}" destId="{19880C6E-F58C-439B-A70F-8A9F9CCC1F76}" srcOrd="1" destOrd="0" presId="urn:microsoft.com/office/officeart/2005/8/layout/radial1"/>
    <dgm:cxn modelId="{8D11B623-5FFA-4C25-B3ED-7841BF7D5019}" type="presOf" srcId="{0D6DD5C5-F4BD-42FF-8348-4B9E3ACD61B5}" destId="{867FDFA4-5A19-4EFD-A493-EEB41299AB06}" srcOrd="0" destOrd="0" presId="urn:microsoft.com/office/officeart/2005/8/layout/radial1"/>
    <dgm:cxn modelId="{B99DD946-F6CC-4E3B-90C5-4250AD4AA09A}" type="presOf" srcId="{739F5F99-60A9-41DC-87F1-8B0E50E8D3E5}" destId="{3172F717-25AD-475B-A926-CA2A4487ABC1}" srcOrd="0" destOrd="0" presId="urn:microsoft.com/office/officeart/2005/8/layout/radial1"/>
    <dgm:cxn modelId="{D845097E-605B-4F50-8E0B-6C1A17CB2960}" srcId="{618BAE2A-F54B-4D46-8472-7D5ED1CCE1FE}" destId="{B7A27B4D-6857-41DB-A6A8-A7A741F83A82}" srcOrd="0" destOrd="0" parTransId="{9AFA8442-6BDD-43B6-8DA1-A71F5A4993C5}" sibTransId="{FD974351-F6A2-432D-B99D-60D4C884C76C}"/>
    <dgm:cxn modelId="{D7632F1F-3D19-43D1-A548-5761C1C75771}" type="presOf" srcId="{211E33C5-8560-4947-96E6-91D6D3C4DFDF}" destId="{3482C9DF-D952-4A7C-8CCB-2A85E957B8D7}" srcOrd="1" destOrd="0" presId="urn:microsoft.com/office/officeart/2005/8/layout/radial1"/>
    <dgm:cxn modelId="{94EDA120-EDCC-447A-927E-DB5CF859C364}" srcId="{618BAE2A-F54B-4D46-8472-7D5ED1CCE1FE}" destId="{AA0EDF5D-FF4E-4609-85D4-D1D302DA91EF}" srcOrd="3" destOrd="0" parTransId="{211E33C5-8560-4947-96E6-91D6D3C4DFDF}" sibTransId="{454DCCD1-1039-44CE-A715-DF662FF4653C}"/>
    <dgm:cxn modelId="{C508ADFE-BFFB-4DED-AAD2-8FAE5A7CF38E}" type="presOf" srcId="{739F5F99-60A9-41DC-87F1-8B0E50E8D3E5}" destId="{9406100D-570F-4710-9C4C-82B1C6950347}" srcOrd="1" destOrd="0" presId="urn:microsoft.com/office/officeart/2005/8/layout/radial1"/>
    <dgm:cxn modelId="{6FAA20CA-E742-4E80-8BFD-360F7C94BADB}" type="presParOf" srcId="{840CCF21-A9C1-4D7D-AA8B-ADB91E0FAA5C}" destId="{A01B17E6-970C-4188-B796-C684E0F7463C}" srcOrd="0" destOrd="0" presId="urn:microsoft.com/office/officeart/2005/8/layout/radial1"/>
    <dgm:cxn modelId="{F560F417-A599-4419-8191-8FE1FDF4F987}" type="presParOf" srcId="{840CCF21-A9C1-4D7D-AA8B-ADB91E0FAA5C}" destId="{6BB8C250-8C9D-4656-ACCA-7206FEB55EBD}" srcOrd="1" destOrd="0" presId="urn:microsoft.com/office/officeart/2005/8/layout/radial1"/>
    <dgm:cxn modelId="{E89F4705-112A-48C2-A5A1-BD09480DDA0C}" type="presParOf" srcId="{6BB8C250-8C9D-4656-ACCA-7206FEB55EBD}" destId="{19880C6E-F58C-439B-A70F-8A9F9CCC1F76}" srcOrd="0" destOrd="0" presId="urn:microsoft.com/office/officeart/2005/8/layout/radial1"/>
    <dgm:cxn modelId="{23F532A2-CE90-48F9-B3F6-EB4B102EAD82}" type="presParOf" srcId="{840CCF21-A9C1-4D7D-AA8B-ADB91E0FAA5C}" destId="{41578C5F-17AC-4E5F-8BBF-FB825BB439A0}" srcOrd="2" destOrd="0" presId="urn:microsoft.com/office/officeart/2005/8/layout/radial1"/>
    <dgm:cxn modelId="{7E163D1D-BF0F-425A-B6BE-B4499BACE23C}" type="presParOf" srcId="{840CCF21-A9C1-4D7D-AA8B-ADB91E0FAA5C}" destId="{B37344AE-3EB4-4F5D-87F3-C8DD3F50D8DA}" srcOrd="3" destOrd="0" presId="urn:microsoft.com/office/officeart/2005/8/layout/radial1"/>
    <dgm:cxn modelId="{A4434FEB-A84F-485F-B4E3-E05F13BDC1F0}" type="presParOf" srcId="{B37344AE-3EB4-4F5D-87F3-C8DD3F50D8DA}" destId="{9D7A0CE8-8AD6-4FEA-8555-60E68185CB56}" srcOrd="0" destOrd="0" presId="urn:microsoft.com/office/officeart/2005/8/layout/radial1"/>
    <dgm:cxn modelId="{5DAEAEF2-07D9-4B0A-AEBC-23FE6D31D314}" type="presParOf" srcId="{840CCF21-A9C1-4D7D-AA8B-ADB91E0FAA5C}" destId="{C2632498-E1FB-4600-8F76-6DF54982D5FC}" srcOrd="4" destOrd="0" presId="urn:microsoft.com/office/officeart/2005/8/layout/radial1"/>
    <dgm:cxn modelId="{88FA04A7-6969-4D3D-AA99-50BE0BB183F3}" type="presParOf" srcId="{840CCF21-A9C1-4D7D-AA8B-ADB91E0FAA5C}" destId="{3172F717-25AD-475B-A926-CA2A4487ABC1}" srcOrd="5" destOrd="0" presId="urn:microsoft.com/office/officeart/2005/8/layout/radial1"/>
    <dgm:cxn modelId="{66A7D56B-BA88-4CFC-B6E8-D06D95F668E0}" type="presParOf" srcId="{3172F717-25AD-475B-A926-CA2A4487ABC1}" destId="{9406100D-570F-4710-9C4C-82B1C6950347}" srcOrd="0" destOrd="0" presId="urn:microsoft.com/office/officeart/2005/8/layout/radial1"/>
    <dgm:cxn modelId="{A64A6218-7D4A-481B-B985-7F482E2155E5}" type="presParOf" srcId="{840CCF21-A9C1-4D7D-AA8B-ADB91E0FAA5C}" destId="{867FDFA4-5A19-4EFD-A493-EEB41299AB06}" srcOrd="6" destOrd="0" presId="urn:microsoft.com/office/officeart/2005/8/layout/radial1"/>
    <dgm:cxn modelId="{F2321B4F-7186-451D-96F5-518217085C4C}" type="presParOf" srcId="{840CCF21-A9C1-4D7D-AA8B-ADB91E0FAA5C}" destId="{CD9CBEDC-1583-4F18-8F82-899DB153B835}" srcOrd="7" destOrd="0" presId="urn:microsoft.com/office/officeart/2005/8/layout/radial1"/>
    <dgm:cxn modelId="{F9354100-DC12-4463-86E2-27A501C82277}" type="presParOf" srcId="{CD9CBEDC-1583-4F18-8F82-899DB153B835}" destId="{3482C9DF-D952-4A7C-8CCB-2A85E957B8D7}" srcOrd="0" destOrd="0" presId="urn:microsoft.com/office/officeart/2005/8/layout/radial1"/>
    <dgm:cxn modelId="{10327C27-AABC-4811-8A7B-408A63242BC2}" type="presParOf" srcId="{840CCF21-A9C1-4D7D-AA8B-ADB91E0FAA5C}" destId="{AD9AA456-93C0-4F98-94F3-66F9212EAE55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1B17E6-970C-4188-B796-C684E0F7463C}">
      <dsp:nvSpPr>
        <dsp:cNvPr id="0" name=""/>
        <dsp:cNvSpPr/>
      </dsp:nvSpPr>
      <dsp:spPr>
        <a:xfrm>
          <a:off x="2488348" y="1472348"/>
          <a:ext cx="1119303" cy="111930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VÝŽIVA</a:t>
          </a:r>
          <a:endParaRPr lang="cs-CZ" sz="2100" kern="1200" dirty="0"/>
        </a:p>
      </dsp:txBody>
      <dsp:txXfrm>
        <a:off x="2652266" y="1636266"/>
        <a:ext cx="791467" cy="791467"/>
      </dsp:txXfrm>
    </dsp:sp>
    <dsp:sp modelId="{6BB8C250-8C9D-4656-ACCA-7206FEB55EBD}">
      <dsp:nvSpPr>
        <dsp:cNvPr id="0" name=""/>
        <dsp:cNvSpPr/>
      </dsp:nvSpPr>
      <dsp:spPr>
        <a:xfrm rot="16200000">
          <a:off x="2878775" y="1286598"/>
          <a:ext cx="3384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449" y="16525"/>
              </a:lnTo>
            </a:path>
          </a:pathLst>
        </a:custGeom>
        <a:noFill/>
        <a:ln w="1079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3039538" y="1294661"/>
        <a:ext cx="16922" cy="16922"/>
      </dsp:txXfrm>
    </dsp:sp>
    <dsp:sp modelId="{41578C5F-17AC-4E5F-8BBF-FB825BB439A0}">
      <dsp:nvSpPr>
        <dsp:cNvPr id="0" name=""/>
        <dsp:cNvSpPr/>
      </dsp:nvSpPr>
      <dsp:spPr>
        <a:xfrm>
          <a:off x="2488348" y="14594"/>
          <a:ext cx="1119303" cy="111930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CUKRY</a:t>
          </a:r>
          <a:endParaRPr lang="cs-CZ" sz="1300" kern="1200" dirty="0"/>
        </a:p>
      </dsp:txBody>
      <dsp:txXfrm>
        <a:off x="2652266" y="178512"/>
        <a:ext cx="791467" cy="791467"/>
      </dsp:txXfrm>
    </dsp:sp>
    <dsp:sp modelId="{B37344AE-3EB4-4F5D-87F3-C8DD3F50D8DA}">
      <dsp:nvSpPr>
        <dsp:cNvPr id="0" name=""/>
        <dsp:cNvSpPr/>
      </dsp:nvSpPr>
      <dsp:spPr>
        <a:xfrm>
          <a:off x="3607651" y="2015474"/>
          <a:ext cx="3384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449" y="16525"/>
              </a:lnTo>
            </a:path>
          </a:pathLst>
        </a:custGeom>
        <a:noFill/>
        <a:ln w="1079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3768415" y="2023538"/>
        <a:ext cx="16922" cy="16922"/>
      </dsp:txXfrm>
    </dsp:sp>
    <dsp:sp modelId="{C2632498-E1FB-4600-8F76-6DF54982D5FC}">
      <dsp:nvSpPr>
        <dsp:cNvPr id="0" name=""/>
        <dsp:cNvSpPr/>
      </dsp:nvSpPr>
      <dsp:spPr>
        <a:xfrm>
          <a:off x="3946101" y="1472348"/>
          <a:ext cx="1119303" cy="1119303"/>
        </a:xfrm>
        <a:prstGeom prst="ellipse">
          <a:avLst/>
        </a:prstGeom>
        <a:solidFill>
          <a:schemeClr val="accent5">
            <a:hueOff val="-2840869"/>
            <a:satOff val="3386"/>
            <a:lumOff val="274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BÍLKOVINY</a:t>
          </a:r>
          <a:endParaRPr lang="cs-CZ" sz="1300" kern="1200" dirty="0"/>
        </a:p>
      </dsp:txBody>
      <dsp:txXfrm>
        <a:off x="4110019" y="1636266"/>
        <a:ext cx="791467" cy="791467"/>
      </dsp:txXfrm>
    </dsp:sp>
    <dsp:sp modelId="{3172F717-25AD-475B-A926-CA2A4487ABC1}">
      <dsp:nvSpPr>
        <dsp:cNvPr id="0" name=""/>
        <dsp:cNvSpPr/>
      </dsp:nvSpPr>
      <dsp:spPr>
        <a:xfrm rot="5400000">
          <a:off x="2878775" y="2744351"/>
          <a:ext cx="3384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449" y="16525"/>
              </a:lnTo>
            </a:path>
          </a:pathLst>
        </a:custGeom>
        <a:noFill/>
        <a:ln w="1079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3039538" y="2752415"/>
        <a:ext cx="16922" cy="16922"/>
      </dsp:txXfrm>
    </dsp:sp>
    <dsp:sp modelId="{867FDFA4-5A19-4EFD-A493-EEB41299AB06}">
      <dsp:nvSpPr>
        <dsp:cNvPr id="0" name=""/>
        <dsp:cNvSpPr/>
      </dsp:nvSpPr>
      <dsp:spPr>
        <a:xfrm>
          <a:off x="2488348" y="2930101"/>
          <a:ext cx="1119303" cy="1119303"/>
        </a:xfrm>
        <a:prstGeom prst="ellipse">
          <a:avLst/>
        </a:prstGeom>
        <a:solidFill>
          <a:schemeClr val="accent5">
            <a:hueOff val="-5681739"/>
            <a:satOff val="6772"/>
            <a:lumOff val="549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STOPOVÉ PRVKY A MINERÁLNÍ LÁTKY</a:t>
          </a:r>
          <a:endParaRPr lang="cs-CZ" sz="1300" kern="1200" dirty="0"/>
        </a:p>
      </dsp:txBody>
      <dsp:txXfrm>
        <a:off x="2652266" y="3094019"/>
        <a:ext cx="791467" cy="791467"/>
      </dsp:txXfrm>
    </dsp:sp>
    <dsp:sp modelId="{CD9CBEDC-1583-4F18-8F82-899DB153B835}">
      <dsp:nvSpPr>
        <dsp:cNvPr id="0" name=""/>
        <dsp:cNvSpPr/>
      </dsp:nvSpPr>
      <dsp:spPr>
        <a:xfrm rot="10800000">
          <a:off x="2149898" y="2015474"/>
          <a:ext cx="3384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449" y="16525"/>
              </a:lnTo>
            </a:path>
          </a:pathLst>
        </a:custGeom>
        <a:noFill/>
        <a:ln w="1079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0800000">
        <a:off x="2310661" y="2023538"/>
        <a:ext cx="16922" cy="16922"/>
      </dsp:txXfrm>
    </dsp:sp>
    <dsp:sp modelId="{AD9AA456-93C0-4F98-94F3-66F9212EAE55}">
      <dsp:nvSpPr>
        <dsp:cNvPr id="0" name=""/>
        <dsp:cNvSpPr/>
      </dsp:nvSpPr>
      <dsp:spPr>
        <a:xfrm>
          <a:off x="1030594" y="1472348"/>
          <a:ext cx="1119303" cy="1119303"/>
        </a:xfrm>
        <a:prstGeom prst="ellipse">
          <a:avLst/>
        </a:prstGeom>
        <a:solidFill>
          <a:schemeClr val="accent5">
            <a:hueOff val="-8522608"/>
            <a:satOff val="10158"/>
            <a:lumOff val="823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TUKY</a:t>
          </a:r>
          <a:endParaRPr lang="cs-CZ" sz="1300" b="1" kern="1200" dirty="0"/>
        </a:p>
      </dsp:txBody>
      <dsp:txXfrm>
        <a:off x="1194512" y="1636266"/>
        <a:ext cx="791467" cy="7914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144" y="692696"/>
            <a:ext cx="6081712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880453" y="3140968"/>
            <a:ext cx="5732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VÝŽIVA – základní složky potravy</a:t>
            </a:r>
            <a:endParaRPr 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9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ŽIVOČIŠNÉ TUKY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Jsou obsaženy v mase a mléce</a:t>
            </a:r>
          </a:p>
          <a:p>
            <a:r>
              <a:rPr lang="cs-CZ" dirty="0" smtClean="0"/>
              <a:t>Obsahují cholesterol. To je látka, která se ukládá v cévách a způsobuje jejich ucpávání</a:t>
            </a:r>
          </a:p>
          <a:p>
            <a:r>
              <a:rPr lang="cs-CZ" dirty="0" smtClean="0"/>
              <a:t>S živočišnými tuky to nesmíme přehánět</a:t>
            </a:r>
          </a:p>
          <a:p>
            <a:r>
              <a:rPr lang="cs-CZ" dirty="0" smtClean="0"/>
              <a:t>Nejvíce živočišných tuků je obsaženo v </a:t>
            </a:r>
            <a:r>
              <a:rPr lang="cs-CZ" b="1" dirty="0" smtClean="0"/>
              <a:t>TUČNÉM </a:t>
            </a:r>
            <a:r>
              <a:rPr lang="cs-CZ" dirty="0" smtClean="0"/>
              <a:t>mase a tučných </a:t>
            </a:r>
            <a:r>
              <a:rPr lang="cs-CZ" b="1" dirty="0" smtClean="0"/>
              <a:t>MLÉČNÝCH </a:t>
            </a:r>
            <a:r>
              <a:rPr lang="cs-CZ" dirty="0" smtClean="0"/>
              <a:t>výrobcích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9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SLOŽKY VÝŽIVY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b="1" u="sng" dirty="0" smtClean="0">
                <a:solidFill>
                  <a:srgbClr val="00B050"/>
                </a:solidFill>
              </a:rPr>
              <a:t>4. MINERÁLY, STOPOVÉ PRVKY A VODA</a:t>
            </a:r>
          </a:p>
          <a:p>
            <a:r>
              <a:rPr lang="cs-CZ" sz="2800" dirty="0" smtClean="0"/>
              <a:t>Jsou důležité pro všechny chemické reakce v organismu</a:t>
            </a:r>
          </a:p>
          <a:p>
            <a:r>
              <a:rPr lang="cs-CZ" sz="2800" dirty="0" smtClean="0"/>
              <a:t>Nepoměr minerálů v organismu může vyvolat závažná onemocnění</a:t>
            </a:r>
          </a:p>
          <a:p>
            <a:r>
              <a:rPr lang="cs-CZ" sz="2800" dirty="0" smtClean="0"/>
              <a:t>Mezi nejdůležitější minerály patří: draslík, vápník, fosfor, hořčík….</a:t>
            </a:r>
          </a:p>
          <a:p>
            <a:r>
              <a:rPr lang="cs-CZ" sz="2800" dirty="0" smtClean="0"/>
              <a:t>Mezi nejdůležitější stopové prvky řadíme: železo, zinek, jod, selen, měď….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3288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SLOŽKY VÝŽIVY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u="sng" dirty="0" smtClean="0">
                <a:solidFill>
                  <a:srgbClr val="00B050"/>
                </a:solidFill>
              </a:rPr>
              <a:t>5. VITAMÍNY</a:t>
            </a:r>
          </a:p>
          <a:p>
            <a:r>
              <a:rPr lang="cs-CZ" sz="2800" dirty="0" smtClean="0"/>
              <a:t>Jsou organické látky, které organismus potřebuje k zajištění mnoha metabolických pochodů v organismu</a:t>
            </a:r>
          </a:p>
          <a:p>
            <a:r>
              <a:rPr lang="cs-CZ" sz="2800" dirty="0" smtClean="0"/>
              <a:t>Při nedostatku vitamínů může člověk vážně onemocnět</a:t>
            </a:r>
          </a:p>
          <a:p>
            <a:r>
              <a:rPr lang="cs-CZ" sz="2800" dirty="0" smtClean="0"/>
              <a:t>Na příjem vitamínů by měl každý z nás dbát</a:t>
            </a:r>
          </a:p>
          <a:p>
            <a:r>
              <a:rPr lang="cs-CZ" sz="2800" dirty="0" smtClean="0"/>
              <a:t>Známe tyto vitamíny: A, B, C, D, E, K, PP…</a:t>
            </a:r>
          </a:p>
          <a:p>
            <a:r>
              <a:rPr lang="cs-CZ" sz="2800" dirty="0" smtClean="0"/>
              <a:t>Všechny potřebné vitamíny jsou obsaženy ve vyvážené stravě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0352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PROČ JE VÝŽIVA DŮLEŽITÁ…….?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Organismus potřebuje </a:t>
            </a:r>
            <a:r>
              <a:rPr lang="cs-CZ" b="1" dirty="0" smtClean="0"/>
              <a:t>energii</a:t>
            </a:r>
            <a:r>
              <a:rPr lang="cs-CZ" dirty="0" smtClean="0"/>
              <a:t> k zajištění své činnosti a </a:t>
            </a:r>
            <a:r>
              <a:rPr lang="cs-CZ" b="1" dirty="0" smtClean="0"/>
              <a:t>stavební látky</a:t>
            </a:r>
            <a:r>
              <a:rPr lang="cs-CZ" dirty="0" smtClean="0"/>
              <a:t> k výstavbě tkání a orgánů. Obojí získává člověk potravou.</a:t>
            </a:r>
          </a:p>
          <a:p>
            <a:r>
              <a:rPr lang="cs-CZ" dirty="0" smtClean="0"/>
              <a:t>Výživa dětí a mladistvých musí také zabezpečovat jejich </a:t>
            </a:r>
            <a:r>
              <a:rPr lang="cs-CZ" b="1" dirty="0" smtClean="0"/>
              <a:t>tělesný </a:t>
            </a:r>
            <a:r>
              <a:rPr lang="cs-CZ" dirty="0" smtClean="0"/>
              <a:t>růst</a:t>
            </a:r>
            <a:r>
              <a:rPr lang="cs-CZ" b="1" dirty="0" smtClean="0"/>
              <a:t> </a:t>
            </a:r>
            <a:r>
              <a:rPr lang="cs-CZ" dirty="0" smtClean="0"/>
              <a:t>s přiměřenými přírůstky </a:t>
            </a:r>
            <a:r>
              <a:rPr lang="cs-CZ" b="1" dirty="0" smtClean="0"/>
              <a:t>váhy a výšky.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0258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CO VŠECHNO TVOŘÍ VÝŽIVU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sz="2400" dirty="0" smtClean="0"/>
              <a:t>Výživa má spoustu jednotlivých složek</a:t>
            </a:r>
          </a:p>
          <a:p>
            <a:r>
              <a:rPr lang="cs-CZ" sz="2400" dirty="0" smtClean="0"/>
              <a:t>Je důležité, aby všechny tyto složky byly vyrovnané…</a:t>
            </a:r>
          </a:p>
          <a:p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03536272"/>
              </p:ext>
            </p:extLst>
          </p:nvPr>
        </p:nvGraphicFramePr>
        <p:xfrm>
          <a:off x="1547664" y="24928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79512" y="3284984"/>
            <a:ext cx="3668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Důležitý je i dostatečný příjem VODY</a:t>
            </a:r>
            <a:endParaRPr lang="cs-CZ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87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SLOŽKY VÝŽIVY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 smtClean="0">
                <a:solidFill>
                  <a:srgbClr val="00B050"/>
                </a:solidFill>
              </a:rPr>
              <a:t>1. BÍLKOVINY</a:t>
            </a:r>
          </a:p>
          <a:p>
            <a:r>
              <a:rPr lang="cs-CZ" dirty="0" smtClean="0"/>
              <a:t>Jedná se jednu z nejdůležitějších živin</a:t>
            </a:r>
          </a:p>
          <a:p>
            <a:r>
              <a:rPr lang="cs-CZ" dirty="0" smtClean="0"/>
              <a:t>Bílkoviny jsou důležitou stavební látkou organismu</a:t>
            </a:r>
          </a:p>
          <a:p>
            <a:r>
              <a:rPr lang="cs-CZ" dirty="0" smtClean="0"/>
              <a:t>Získávají se potravou</a:t>
            </a:r>
          </a:p>
          <a:p>
            <a:r>
              <a:rPr lang="cs-CZ" dirty="0" smtClean="0"/>
              <a:t>Jsou nezbytnou složkou potravy</a:t>
            </a:r>
          </a:p>
          <a:p>
            <a:r>
              <a:rPr lang="cs-CZ" dirty="0" smtClean="0"/>
              <a:t>Bílkoviny mohou být rostlinného i živočišného původu</a:t>
            </a:r>
          </a:p>
          <a:p>
            <a:r>
              <a:rPr lang="cs-CZ" dirty="0" smtClean="0"/>
              <a:t>Rostlinná bílkovina – je v luštěninách /co jsou luštěniny?/</a:t>
            </a:r>
          </a:p>
          <a:p>
            <a:r>
              <a:rPr lang="cs-CZ" dirty="0" smtClean="0"/>
              <a:t>Živočišná bílkovina – maso, mléko, jogurty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92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V JAKÝCH POTRAVINÁCH se BÍLKOVINY nejčastěji nacházejí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996952"/>
            <a:ext cx="2512406" cy="1743075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493096"/>
            <a:ext cx="2376264" cy="165618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496" y="2708920"/>
            <a:ext cx="1982713" cy="207966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372183"/>
            <a:ext cx="216217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40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SLOŽKY VÝŽIVY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b="1" u="sng" dirty="0" smtClean="0">
                <a:solidFill>
                  <a:srgbClr val="00B050"/>
                </a:solidFill>
              </a:rPr>
              <a:t>2. CUKRY</a:t>
            </a: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Mají význam jako rychlé zdroje energie</a:t>
            </a: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Kryjí většinu energetických potřeb organismu</a:t>
            </a: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Existuje velké množství cukrů – od jednoduchých, až po velmi složité</a:t>
            </a: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Cukr je i v potravinách, které nejsou sladké /např. pečivo, vláknina apod./</a:t>
            </a: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 to pozor při prevenci obezity</a:t>
            </a:r>
          </a:p>
          <a:p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9491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SLOŽKY VÝŽIVY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 smtClean="0">
                <a:solidFill>
                  <a:srgbClr val="00B050"/>
                </a:solidFill>
              </a:rPr>
              <a:t> 3. TUKY</a:t>
            </a:r>
          </a:p>
          <a:p>
            <a:r>
              <a:rPr lang="cs-CZ" dirty="0" smtClean="0"/>
              <a:t>Jsou součástí tělních buněk</a:t>
            </a:r>
          </a:p>
          <a:p>
            <a:r>
              <a:rPr lang="cs-CZ" dirty="0" smtClean="0"/>
              <a:t>Jsou také uloženy v podobě tukových kapének jako zásobní látka v podkoží</a:t>
            </a:r>
          </a:p>
          <a:p>
            <a:r>
              <a:rPr lang="cs-CZ" dirty="0" smtClean="0"/>
              <a:t>Zásobní tuk je rezervou energie</a:t>
            </a:r>
          </a:p>
          <a:p>
            <a:r>
              <a:rPr lang="cs-CZ" dirty="0" smtClean="0"/>
              <a:t>Člověk, který má nadbytečné rezervy tuku je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OBÉZNÍ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TUKY </a:t>
            </a:r>
            <a:r>
              <a:rPr lang="cs-CZ" dirty="0" smtClean="0"/>
              <a:t>rozdělujeme na rostlinné a živočišné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93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ROSTLINNÉ TUKY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Jsou zdravé</a:t>
            </a:r>
          </a:p>
          <a:p>
            <a:r>
              <a:rPr lang="cs-CZ" dirty="0" smtClean="0"/>
              <a:t>Jsou obsaženy v rostlinách</a:t>
            </a:r>
          </a:p>
          <a:p>
            <a:r>
              <a:rPr lang="cs-CZ" dirty="0" smtClean="0"/>
              <a:t>Neobsahují cholesterol</a:t>
            </a:r>
          </a:p>
          <a:p>
            <a:r>
              <a:rPr lang="cs-CZ" dirty="0" smtClean="0"/>
              <a:t>V obchodě je kupujeme jako </a:t>
            </a:r>
            <a:r>
              <a:rPr lang="cs-CZ" b="1" dirty="0" smtClean="0"/>
              <a:t>MARGARÍNY</a:t>
            </a:r>
          </a:p>
          <a:p>
            <a:r>
              <a:rPr lang="cs-CZ" dirty="0" smtClean="0"/>
              <a:t>Mezi nejzdravější rostlinný tuk patří </a:t>
            </a:r>
            <a:r>
              <a:rPr lang="cs-CZ" b="1" dirty="0" smtClean="0"/>
              <a:t>OLIVOVÝ OLEJ</a:t>
            </a:r>
          </a:p>
          <a:p>
            <a:r>
              <a:rPr lang="cs-CZ" dirty="0" smtClean="0"/>
              <a:t>Dále jsou to oleje z </a:t>
            </a:r>
            <a:r>
              <a:rPr lang="cs-CZ" b="1" dirty="0" smtClean="0"/>
              <a:t>ŘEPKY OLEJKY, SOJI A SLUNEČNICE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37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Slunečnice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cs-CZ" dirty="0" smtClean="0"/>
              <a:t>Olivovník a plod oliva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OLEJNINY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77" y="2276872"/>
            <a:ext cx="3437859" cy="417646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276872"/>
            <a:ext cx="3744416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99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116</TotalTime>
  <Words>433</Words>
  <Application>Microsoft Office PowerPoint</Application>
  <PresentationFormat>Předvádění na obrazovce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Horizont</vt:lpstr>
      <vt:lpstr>Prezentace aplikace PowerPoint</vt:lpstr>
      <vt:lpstr>PROČ JE VÝŽIVA DŮLEŽITÁ…….?</vt:lpstr>
      <vt:lpstr>CO VŠECHNO TVOŘÍ VÝŽIVU</vt:lpstr>
      <vt:lpstr>SLOŽKY VÝŽIVY</vt:lpstr>
      <vt:lpstr> V JAKÝCH POTRAVINÁCH se BÍLKOVINY nejčastěji nacházejí</vt:lpstr>
      <vt:lpstr>SLOŽKY VÝŽIVY</vt:lpstr>
      <vt:lpstr>SLOŽKY VÝŽIVY</vt:lpstr>
      <vt:lpstr>ROSTLINNÉ TUKY</vt:lpstr>
      <vt:lpstr>OLEJNINY</vt:lpstr>
      <vt:lpstr>ŽIVOČIŠNÉ TUKY</vt:lpstr>
      <vt:lpstr>SLOŽKY VÝŽIVY</vt:lpstr>
      <vt:lpstr>SLOŽKY VÝŽIVY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</dc:creator>
  <cp:lastModifiedBy>Iva</cp:lastModifiedBy>
  <cp:revision>16</cp:revision>
  <dcterms:created xsi:type="dcterms:W3CDTF">2011-07-02T05:25:21Z</dcterms:created>
  <dcterms:modified xsi:type="dcterms:W3CDTF">2020-05-16T11:50:00Z</dcterms:modified>
</cp:coreProperties>
</file>